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65" r:id="rId3"/>
    <p:sldId id="264" r:id="rId4"/>
    <p:sldId id="268" r:id="rId5"/>
    <p:sldId id="263" r:id="rId6"/>
    <p:sldId id="262" r:id="rId7"/>
    <p:sldId id="261" r:id="rId8"/>
    <p:sldId id="266" r:id="rId9"/>
    <p:sldId id="270" r:id="rId10"/>
    <p:sldId id="267" r:id="rId11"/>
    <p:sldId id="271" r:id="rId12"/>
    <p:sldId id="269" r:id="rId13"/>
    <p:sldId id="272" r:id="rId14"/>
  </p:sldIdLst>
  <p:sldSz cx="12192000" cy="6858000"/>
  <p:notesSz cx="6858000" cy="9144000"/>
  <p:custShowLst>
    <p:custShow name="Custom Show 1" id="0">
      <p:sldLst>
        <p:sld r:id="rId2"/>
        <p:sld r:id="rId3"/>
        <p:sld r:id="rId4"/>
        <p:sld r:id="rId5"/>
        <p:sld r:id="rId6"/>
        <p:sld r:id="rId7"/>
        <p:sld r:id="rId8"/>
        <p:sld r:id="rId9"/>
        <p:sld r:id="rId10"/>
        <p:sld r:id="rId11"/>
        <p:sld r:id="rId12"/>
        <p:sld r:id="rId13"/>
        <p:sld r:id="rId14"/>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62" d="100"/>
          <a:sy n="62" d="100"/>
        </p:scale>
        <p:origin x="1056" y="3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519E4-ADA9-26D9-2A6B-F1ADE7A81F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3A95145-6AAC-C282-2FD7-48DB9FF50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2264172-84A9-97E3-E17C-A79816746F28}"/>
              </a:ext>
            </a:extLst>
          </p:cNvPr>
          <p:cNvSpPr>
            <a:spLocks noGrp="1"/>
          </p:cNvSpPr>
          <p:nvPr>
            <p:ph type="dt" sz="half" idx="10"/>
          </p:nvPr>
        </p:nvSpPr>
        <p:spPr/>
        <p:txBody>
          <a:bodyPr/>
          <a:lstStyle/>
          <a:p>
            <a:fld id="{21A5969F-BB85-488B-B933-EA72F5A590E7}" type="datetimeFigureOut">
              <a:rPr lang="en-US" smtClean="0"/>
              <a:t>2/23/2024</a:t>
            </a:fld>
            <a:endParaRPr lang="en-US"/>
          </a:p>
        </p:txBody>
      </p:sp>
      <p:sp>
        <p:nvSpPr>
          <p:cNvPr id="5" name="Footer Placeholder 4">
            <a:extLst>
              <a:ext uri="{FF2B5EF4-FFF2-40B4-BE49-F238E27FC236}">
                <a16:creationId xmlns:a16="http://schemas.microsoft.com/office/drawing/2014/main" id="{D4E9F781-7AB8-D47B-5978-33967FE10F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50C0E9-5904-7D9F-FF58-35DA75FEA211}"/>
              </a:ext>
            </a:extLst>
          </p:cNvPr>
          <p:cNvSpPr>
            <a:spLocks noGrp="1"/>
          </p:cNvSpPr>
          <p:nvPr>
            <p:ph type="sldNum" sz="quarter" idx="12"/>
          </p:nvPr>
        </p:nvSpPr>
        <p:spPr/>
        <p:txBody>
          <a:bodyPr/>
          <a:lstStyle/>
          <a:p>
            <a:fld id="{8B067DE0-B6D9-408C-868F-B1643FEF7316}" type="slidenum">
              <a:rPr lang="en-US" smtClean="0"/>
              <a:t>‹#›</a:t>
            </a:fld>
            <a:endParaRPr lang="en-US"/>
          </a:p>
        </p:txBody>
      </p:sp>
    </p:spTree>
    <p:extLst>
      <p:ext uri="{BB962C8B-B14F-4D97-AF65-F5344CB8AC3E}">
        <p14:creationId xmlns:p14="http://schemas.microsoft.com/office/powerpoint/2010/main" val="2809027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348C1-FAA5-957C-584C-06E233F0FC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C61E0EA-C799-AA68-36DD-917B5F6C44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168289-688A-48BD-5564-7573C3A63317}"/>
              </a:ext>
            </a:extLst>
          </p:cNvPr>
          <p:cNvSpPr>
            <a:spLocks noGrp="1"/>
          </p:cNvSpPr>
          <p:nvPr>
            <p:ph type="dt" sz="half" idx="10"/>
          </p:nvPr>
        </p:nvSpPr>
        <p:spPr/>
        <p:txBody>
          <a:bodyPr/>
          <a:lstStyle/>
          <a:p>
            <a:fld id="{21A5969F-BB85-488B-B933-EA72F5A590E7}" type="datetimeFigureOut">
              <a:rPr lang="en-US" smtClean="0"/>
              <a:t>2/23/2024</a:t>
            </a:fld>
            <a:endParaRPr lang="en-US"/>
          </a:p>
        </p:txBody>
      </p:sp>
      <p:sp>
        <p:nvSpPr>
          <p:cNvPr id="5" name="Footer Placeholder 4">
            <a:extLst>
              <a:ext uri="{FF2B5EF4-FFF2-40B4-BE49-F238E27FC236}">
                <a16:creationId xmlns:a16="http://schemas.microsoft.com/office/drawing/2014/main" id="{27B693D7-3210-0CA0-0052-C45DCB913E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7D8FB-B9A1-4B68-83C3-7F1BA96314AC}"/>
              </a:ext>
            </a:extLst>
          </p:cNvPr>
          <p:cNvSpPr>
            <a:spLocks noGrp="1"/>
          </p:cNvSpPr>
          <p:nvPr>
            <p:ph type="sldNum" sz="quarter" idx="12"/>
          </p:nvPr>
        </p:nvSpPr>
        <p:spPr/>
        <p:txBody>
          <a:bodyPr/>
          <a:lstStyle/>
          <a:p>
            <a:fld id="{8B067DE0-B6D9-408C-868F-B1643FEF7316}" type="slidenum">
              <a:rPr lang="en-US" smtClean="0"/>
              <a:t>‹#›</a:t>
            </a:fld>
            <a:endParaRPr lang="en-US"/>
          </a:p>
        </p:txBody>
      </p:sp>
    </p:spTree>
    <p:extLst>
      <p:ext uri="{BB962C8B-B14F-4D97-AF65-F5344CB8AC3E}">
        <p14:creationId xmlns:p14="http://schemas.microsoft.com/office/powerpoint/2010/main" val="1785557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FCAC35-00B6-DD8E-EC94-2DD5DE69E7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BD9D7C-5D42-4D53-F9D0-35B8DFBB6FD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4600F3-BFF4-85C9-E043-9A6F310A8BDA}"/>
              </a:ext>
            </a:extLst>
          </p:cNvPr>
          <p:cNvSpPr>
            <a:spLocks noGrp="1"/>
          </p:cNvSpPr>
          <p:nvPr>
            <p:ph type="dt" sz="half" idx="10"/>
          </p:nvPr>
        </p:nvSpPr>
        <p:spPr/>
        <p:txBody>
          <a:bodyPr/>
          <a:lstStyle/>
          <a:p>
            <a:fld id="{21A5969F-BB85-488B-B933-EA72F5A590E7}" type="datetimeFigureOut">
              <a:rPr lang="en-US" smtClean="0"/>
              <a:t>2/23/2024</a:t>
            </a:fld>
            <a:endParaRPr lang="en-US"/>
          </a:p>
        </p:txBody>
      </p:sp>
      <p:sp>
        <p:nvSpPr>
          <p:cNvPr id="5" name="Footer Placeholder 4">
            <a:extLst>
              <a:ext uri="{FF2B5EF4-FFF2-40B4-BE49-F238E27FC236}">
                <a16:creationId xmlns:a16="http://schemas.microsoft.com/office/drawing/2014/main" id="{4815E7BD-E07E-9EE9-3FB6-C6833C80DB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5E0C78-D2F5-1E1D-BB24-56ACB00CC929}"/>
              </a:ext>
            </a:extLst>
          </p:cNvPr>
          <p:cNvSpPr>
            <a:spLocks noGrp="1"/>
          </p:cNvSpPr>
          <p:nvPr>
            <p:ph type="sldNum" sz="quarter" idx="12"/>
          </p:nvPr>
        </p:nvSpPr>
        <p:spPr/>
        <p:txBody>
          <a:bodyPr/>
          <a:lstStyle/>
          <a:p>
            <a:fld id="{8B067DE0-B6D9-408C-868F-B1643FEF7316}" type="slidenum">
              <a:rPr lang="en-US" smtClean="0"/>
              <a:t>‹#›</a:t>
            </a:fld>
            <a:endParaRPr lang="en-US"/>
          </a:p>
        </p:txBody>
      </p:sp>
    </p:spTree>
    <p:extLst>
      <p:ext uri="{BB962C8B-B14F-4D97-AF65-F5344CB8AC3E}">
        <p14:creationId xmlns:p14="http://schemas.microsoft.com/office/powerpoint/2010/main" val="2162901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A0C1C-E534-44AC-C4C2-D80F7EA35B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5F9691-6150-BA6E-11E6-3DFAB5DD6C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C41200-AA7A-37A9-D180-26B29B22FE4A}"/>
              </a:ext>
            </a:extLst>
          </p:cNvPr>
          <p:cNvSpPr>
            <a:spLocks noGrp="1"/>
          </p:cNvSpPr>
          <p:nvPr>
            <p:ph type="dt" sz="half" idx="10"/>
          </p:nvPr>
        </p:nvSpPr>
        <p:spPr/>
        <p:txBody>
          <a:bodyPr/>
          <a:lstStyle/>
          <a:p>
            <a:fld id="{21A5969F-BB85-488B-B933-EA72F5A590E7}" type="datetimeFigureOut">
              <a:rPr lang="en-US" smtClean="0"/>
              <a:t>2/23/2024</a:t>
            </a:fld>
            <a:endParaRPr lang="en-US"/>
          </a:p>
        </p:txBody>
      </p:sp>
      <p:sp>
        <p:nvSpPr>
          <p:cNvPr id="5" name="Footer Placeholder 4">
            <a:extLst>
              <a:ext uri="{FF2B5EF4-FFF2-40B4-BE49-F238E27FC236}">
                <a16:creationId xmlns:a16="http://schemas.microsoft.com/office/drawing/2014/main" id="{DAE22030-8C9E-603D-F0DF-F56E3EF8A8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21393E-D9AD-96DA-A8D1-E490E971BB74}"/>
              </a:ext>
            </a:extLst>
          </p:cNvPr>
          <p:cNvSpPr>
            <a:spLocks noGrp="1"/>
          </p:cNvSpPr>
          <p:nvPr>
            <p:ph type="sldNum" sz="quarter" idx="12"/>
          </p:nvPr>
        </p:nvSpPr>
        <p:spPr/>
        <p:txBody>
          <a:bodyPr/>
          <a:lstStyle/>
          <a:p>
            <a:fld id="{8B067DE0-B6D9-408C-868F-B1643FEF7316}" type="slidenum">
              <a:rPr lang="en-US" smtClean="0"/>
              <a:t>‹#›</a:t>
            </a:fld>
            <a:endParaRPr lang="en-US"/>
          </a:p>
        </p:txBody>
      </p:sp>
    </p:spTree>
    <p:extLst>
      <p:ext uri="{BB962C8B-B14F-4D97-AF65-F5344CB8AC3E}">
        <p14:creationId xmlns:p14="http://schemas.microsoft.com/office/powerpoint/2010/main" val="328628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BACBB-C6D9-BB8C-5C85-6982A99A50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CFD6310-0C41-DDC3-69CA-C1F44A8A48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94012B-0E70-26F2-61F0-7ED48F3C6826}"/>
              </a:ext>
            </a:extLst>
          </p:cNvPr>
          <p:cNvSpPr>
            <a:spLocks noGrp="1"/>
          </p:cNvSpPr>
          <p:nvPr>
            <p:ph type="dt" sz="half" idx="10"/>
          </p:nvPr>
        </p:nvSpPr>
        <p:spPr/>
        <p:txBody>
          <a:bodyPr/>
          <a:lstStyle/>
          <a:p>
            <a:fld id="{21A5969F-BB85-488B-B933-EA72F5A590E7}" type="datetimeFigureOut">
              <a:rPr lang="en-US" smtClean="0"/>
              <a:t>2/23/2024</a:t>
            </a:fld>
            <a:endParaRPr lang="en-US"/>
          </a:p>
        </p:txBody>
      </p:sp>
      <p:sp>
        <p:nvSpPr>
          <p:cNvPr id="5" name="Footer Placeholder 4">
            <a:extLst>
              <a:ext uri="{FF2B5EF4-FFF2-40B4-BE49-F238E27FC236}">
                <a16:creationId xmlns:a16="http://schemas.microsoft.com/office/drawing/2014/main" id="{921E5C60-3A2A-4574-DE1A-3E047E0116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2880EA-D5E1-1C7F-F64B-42C3482DD627}"/>
              </a:ext>
            </a:extLst>
          </p:cNvPr>
          <p:cNvSpPr>
            <a:spLocks noGrp="1"/>
          </p:cNvSpPr>
          <p:nvPr>
            <p:ph type="sldNum" sz="quarter" idx="12"/>
          </p:nvPr>
        </p:nvSpPr>
        <p:spPr/>
        <p:txBody>
          <a:bodyPr/>
          <a:lstStyle/>
          <a:p>
            <a:fld id="{8B067DE0-B6D9-408C-868F-B1643FEF7316}" type="slidenum">
              <a:rPr lang="en-US" smtClean="0"/>
              <a:t>‹#›</a:t>
            </a:fld>
            <a:endParaRPr lang="en-US"/>
          </a:p>
        </p:txBody>
      </p:sp>
    </p:spTree>
    <p:extLst>
      <p:ext uri="{BB962C8B-B14F-4D97-AF65-F5344CB8AC3E}">
        <p14:creationId xmlns:p14="http://schemas.microsoft.com/office/powerpoint/2010/main" val="597532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D0822-0812-4679-AB6F-54A8BA32C1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C81CB3-51BA-0F25-12E6-0EDDDA18E2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A164C5-5769-9643-3D1E-1E5AA33E94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9814DBA-6AAA-0531-0E7A-6E2A2F6FAACF}"/>
              </a:ext>
            </a:extLst>
          </p:cNvPr>
          <p:cNvSpPr>
            <a:spLocks noGrp="1"/>
          </p:cNvSpPr>
          <p:nvPr>
            <p:ph type="dt" sz="half" idx="10"/>
          </p:nvPr>
        </p:nvSpPr>
        <p:spPr/>
        <p:txBody>
          <a:bodyPr/>
          <a:lstStyle/>
          <a:p>
            <a:fld id="{21A5969F-BB85-488B-B933-EA72F5A590E7}" type="datetimeFigureOut">
              <a:rPr lang="en-US" smtClean="0"/>
              <a:t>2/23/2024</a:t>
            </a:fld>
            <a:endParaRPr lang="en-US"/>
          </a:p>
        </p:txBody>
      </p:sp>
      <p:sp>
        <p:nvSpPr>
          <p:cNvPr id="6" name="Footer Placeholder 5">
            <a:extLst>
              <a:ext uri="{FF2B5EF4-FFF2-40B4-BE49-F238E27FC236}">
                <a16:creationId xmlns:a16="http://schemas.microsoft.com/office/drawing/2014/main" id="{33BB77A2-4D28-F8C7-0917-F01099D052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1AE27C-14F4-8D4E-3C1F-331D8DB3A180}"/>
              </a:ext>
            </a:extLst>
          </p:cNvPr>
          <p:cNvSpPr>
            <a:spLocks noGrp="1"/>
          </p:cNvSpPr>
          <p:nvPr>
            <p:ph type="sldNum" sz="quarter" idx="12"/>
          </p:nvPr>
        </p:nvSpPr>
        <p:spPr/>
        <p:txBody>
          <a:bodyPr/>
          <a:lstStyle/>
          <a:p>
            <a:fld id="{8B067DE0-B6D9-408C-868F-B1643FEF7316}" type="slidenum">
              <a:rPr lang="en-US" smtClean="0"/>
              <a:t>‹#›</a:t>
            </a:fld>
            <a:endParaRPr lang="en-US"/>
          </a:p>
        </p:txBody>
      </p:sp>
    </p:spTree>
    <p:extLst>
      <p:ext uri="{BB962C8B-B14F-4D97-AF65-F5344CB8AC3E}">
        <p14:creationId xmlns:p14="http://schemas.microsoft.com/office/powerpoint/2010/main" val="17744432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E7D15-E516-F2D7-4063-2C8DF1531C6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D5965A5-7B59-2CC3-5EBC-28FFDFCF95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2726D2-1EFB-3ABF-6AA4-E63B6E6C7F1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9ED8D8-F1E6-A136-D19A-B608697A64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8F854C-EC4A-3BE0-D54F-CCE93911824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C60124-51EF-17D5-6184-CD3864405573}"/>
              </a:ext>
            </a:extLst>
          </p:cNvPr>
          <p:cNvSpPr>
            <a:spLocks noGrp="1"/>
          </p:cNvSpPr>
          <p:nvPr>
            <p:ph type="dt" sz="half" idx="10"/>
          </p:nvPr>
        </p:nvSpPr>
        <p:spPr/>
        <p:txBody>
          <a:bodyPr/>
          <a:lstStyle/>
          <a:p>
            <a:fld id="{21A5969F-BB85-488B-B933-EA72F5A590E7}" type="datetimeFigureOut">
              <a:rPr lang="en-US" smtClean="0"/>
              <a:t>2/23/2024</a:t>
            </a:fld>
            <a:endParaRPr lang="en-US"/>
          </a:p>
        </p:txBody>
      </p:sp>
      <p:sp>
        <p:nvSpPr>
          <p:cNvPr id="8" name="Footer Placeholder 7">
            <a:extLst>
              <a:ext uri="{FF2B5EF4-FFF2-40B4-BE49-F238E27FC236}">
                <a16:creationId xmlns:a16="http://schemas.microsoft.com/office/drawing/2014/main" id="{AE5A2DF7-ABF2-CBB9-8A50-03F157DAAB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74246B8-02F6-6A19-F872-83B1C23ECB1F}"/>
              </a:ext>
            </a:extLst>
          </p:cNvPr>
          <p:cNvSpPr>
            <a:spLocks noGrp="1"/>
          </p:cNvSpPr>
          <p:nvPr>
            <p:ph type="sldNum" sz="quarter" idx="12"/>
          </p:nvPr>
        </p:nvSpPr>
        <p:spPr/>
        <p:txBody>
          <a:bodyPr/>
          <a:lstStyle/>
          <a:p>
            <a:fld id="{8B067DE0-B6D9-408C-868F-B1643FEF7316}" type="slidenum">
              <a:rPr lang="en-US" smtClean="0"/>
              <a:t>‹#›</a:t>
            </a:fld>
            <a:endParaRPr lang="en-US"/>
          </a:p>
        </p:txBody>
      </p:sp>
    </p:spTree>
    <p:extLst>
      <p:ext uri="{BB962C8B-B14F-4D97-AF65-F5344CB8AC3E}">
        <p14:creationId xmlns:p14="http://schemas.microsoft.com/office/powerpoint/2010/main" val="1991923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95118-0129-D04D-7892-3B89818C70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B91987-4B83-EE4E-06A6-BD6BD85DBD83}"/>
              </a:ext>
            </a:extLst>
          </p:cNvPr>
          <p:cNvSpPr>
            <a:spLocks noGrp="1"/>
          </p:cNvSpPr>
          <p:nvPr>
            <p:ph type="dt" sz="half" idx="10"/>
          </p:nvPr>
        </p:nvSpPr>
        <p:spPr/>
        <p:txBody>
          <a:bodyPr/>
          <a:lstStyle/>
          <a:p>
            <a:fld id="{21A5969F-BB85-488B-B933-EA72F5A590E7}" type="datetimeFigureOut">
              <a:rPr lang="en-US" smtClean="0"/>
              <a:t>2/23/2024</a:t>
            </a:fld>
            <a:endParaRPr lang="en-US"/>
          </a:p>
        </p:txBody>
      </p:sp>
      <p:sp>
        <p:nvSpPr>
          <p:cNvPr id="4" name="Footer Placeholder 3">
            <a:extLst>
              <a:ext uri="{FF2B5EF4-FFF2-40B4-BE49-F238E27FC236}">
                <a16:creationId xmlns:a16="http://schemas.microsoft.com/office/drawing/2014/main" id="{ABA3D41C-0A79-526A-9BB7-54614C7EB1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98D68C7-BCA7-4002-6473-CDBC267E2BC5}"/>
              </a:ext>
            </a:extLst>
          </p:cNvPr>
          <p:cNvSpPr>
            <a:spLocks noGrp="1"/>
          </p:cNvSpPr>
          <p:nvPr>
            <p:ph type="sldNum" sz="quarter" idx="12"/>
          </p:nvPr>
        </p:nvSpPr>
        <p:spPr/>
        <p:txBody>
          <a:bodyPr/>
          <a:lstStyle/>
          <a:p>
            <a:fld id="{8B067DE0-B6D9-408C-868F-B1643FEF7316}" type="slidenum">
              <a:rPr lang="en-US" smtClean="0"/>
              <a:t>‹#›</a:t>
            </a:fld>
            <a:endParaRPr lang="en-US"/>
          </a:p>
        </p:txBody>
      </p:sp>
    </p:spTree>
    <p:extLst>
      <p:ext uri="{BB962C8B-B14F-4D97-AF65-F5344CB8AC3E}">
        <p14:creationId xmlns:p14="http://schemas.microsoft.com/office/powerpoint/2010/main" val="2608271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2E84C2-FAE8-3F3B-A0D2-5E5F4261FED5}"/>
              </a:ext>
            </a:extLst>
          </p:cNvPr>
          <p:cNvSpPr>
            <a:spLocks noGrp="1"/>
          </p:cNvSpPr>
          <p:nvPr>
            <p:ph type="dt" sz="half" idx="10"/>
          </p:nvPr>
        </p:nvSpPr>
        <p:spPr/>
        <p:txBody>
          <a:bodyPr/>
          <a:lstStyle/>
          <a:p>
            <a:fld id="{21A5969F-BB85-488B-B933-EA72F5A590E7}" type="datetimeFigureOut">
              <a:rPr lang="en-US" smtClean="0"/>
              <a:t>2/23/2024</a:t>
            </a:fld>
            <a:endParaRPr lang="en-US"/>
          </a:p>
        </p:txBody>
      </p:sp>
      <p:sp>
        <p:nvSpPr>
          <p:cNvPr id="3" name="Footer Placeholder 2">
            <a:extLst>
              <a:ext uri="{FF2B5EF4-FFF2-40B4-BE49-F238E27FC236}">
                <a16:creationId xmlns:a16="http://schemas.microsoft.com/office/drawing/2014/main" id="{44730B40-31AB-DEC9-AF5A-6DFDCF1E9B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536424-B41A-68C5-B872-3D353D1C0370}"/>
              </a:ext>
            </a:extLst>
          </p:cNvPr>
          <p:cNvSpPr>
            <a:spLocks noGrp="1"/>
          </p:cNvSpPr>
          <p:nvPr>
            <p:ph type="sldNum" sz="quarter" idx="12"/>
          </p:nvPr>
        </p:nvSpPr>
        <p:spPr/>
        <p:txBody>
          <a:bodyPr/>
          <a:lstStyle/>
          <a:p>
            <a:fld id="{8B067DE0-B6D9-408C-868F-B1643FEF7316}" type="slidenum">
              <a:rPr lang="en-US" smtClean="0"/>
              <a:t>‹#›</a:t>
            </a:fld>
            <a:endParaRPr lang="en-US"/>
          </a:p>
        </p:txBody>
      </p:sp>
    </p:spTree>
    <p:extLst>
      <p:ext uri="{BB962C8B-B14F-4D97-AF65-F5344CB8AC3E}">
        <p14:creationId xmlns:p14="http://schemas.microsoft.com/office/powerpoint/2010/main" val="507025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EE7CD-0BC4-2948-C6E0-0C86F23E40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D10F30-CD36-E967-2D9C-AC128B47EF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14D5EF-C676-03E4-208E-F35D7FE92D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5BAAD8-B669-8BBB-5DB1-EBB43232B765}"/>
              </a:ext>
            </a:extLst>
          </p:cNvPr>
          <p:cNvSpPr>
            <a:spLocks noGrp="1"/>
          </p:cNvSpPr>
          <p:nvPr>
            <p:ph type="dt" sz="half" idx="10"/>
          </p:nvPr>
        </p:nvSpPr>
        <p:spPr/>
        <p:txBody>
          <a:bodyPr/>
          <a:lstStyle/>
          <a:p>
            <a:fld id="{21A5969F-BB85-488B-B933-EA72F5A590E7}" type="datetimeFigureOut">
              <a:rPr lang="en-US" smtClean="0"/>
              <a:t>2/23/2024</a:t>
            </a:fld>
            <a:endParaRPr lang="en-US"/>
          </a:p>
        </p:txBody>
      </p:sp>
      <p:sp>
        <p:nvSpPr>
          <p:cNvPr id="6" name="Footer Placeholder 5">
            <a:extLst>
              <a:ext uri="{FF2B5EF4-FFF2-40B4-BE49-F238E27FC236}">
                <a16:creationId xmlns:a16="http://schemas.microsoft.com/office/drawing/2014/main" id="{91542C9A-5E66-572B-254D-EC074FBBCF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E34C35-05EB-0DA4-BB82-836B45B5CB00}"/>
              </a:ext>
            </a:extLst>
          </p:cNvPr>
          <p:cNvSpPr>
            <a:spLocks noGrp="1"/>
          </p:cNvSpPr>
          <p:nvPr>
            <p:ph type="sldNum" sz="quarter" idx="12"/>
          </p:nvPr>
        </p:nvSpPr>
        <p:spPr/>
        <p:txBody>
          <a:bodyPr/>
          <a:lstStyle/>
          <a:p>
            <a:fld id="{8B067DE0-B6D9-408C-868F-B1643FEF7316}" type="slidenum">
              <a:rPr lang="en-US" smtClean="0"/>
              <a:t>‹#›</a:t>
            </a:fld>
            <a:endParaRPr lang="en-US"/>
          </a:p>
        </p:txBody>
      </p:sp>
    </p:spTree>
    <p:extLst>
      <p:ext uri="{BB962C8B-B14F-4D97-AF65-F5344CB8AC3E}">
        <p14:creationId xmlns:p14="http://schemas.microsoft.com/office/powerpoint/2010/main" val="1878494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D5354-A536-F20E-6FC9-54DE56F85C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FD5F135-B797-C677-EFF8-41FC947A72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97FB013-6138-6DDA-E4AE-49D4C8DAD4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F62CD0-C306-976D-C223-2C583769687B}"/>
              </a:ext>
            </a:extLst>
          </p:cNvPr>
          <p:cNvSpPr>
            <a:spLocks noGrp="1"/>
          </p:cNvSpPr>
          <p:nvPr>
            <p:ph type="dt" sz="half" idx="10"/>
          </p:nvPr>
        </p:nvSpPr>
        <p:spPr/>
        <p:txBody>
          <a:bodyPr/>
          <a:lstStyle/>
          <a:p>
            <a:fld id="{21A5969F-BB85-488B-B933-EA72F5A590E7}" type="datetimeFigureOut">
              <a:rPr lang="en-US" smtClean="0"/>
              <a:t>2/23/2024</a:t>
            </a:fld>
            <a:endParaRPr lang="en-US"/>
          </a:p>
        </p:txBody>
      </p:sp>
      <p:sp>
        <p:nvSpPr>
          <p:cNvPr id="6" name="Footer Placeholder 5">
            <a:extLst>
              <a:ext uri="{FF2B5EF4-FFF2-40B4-BE49-F238E27FC236}">
                <a16:creationId xmlns:a16="http://schemas.microsoft.com/office/drawing/2014/main" id="{58B37CB6-B0D3-6D3E-83FC-3A48627897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15AE24-FCA1-A4F8-F57C-A37E2FC8C739}"/>
              </a:ext>
            </a:extLst>
          </p:cNvPr>
          <p:cNvSpPr>
            <a:spLocks noGrp="1"/>
          </p:cNvSpPr>
          <p:nvPr>
            <p:ph type="sldNum" sz="quarter" idx="12"/>
          </p:nvPr>
        </p:nvSpPr>
        <p:spPr/>
        <p:txBody>
          <a:bodyPr/>
          <a:lstStyle/>
          <a:p>
            <a:fld id="{8B067DE0-B6D9-408C-868F-B1643FEF7316}" type="slidenum">
              <a:rPr lang="en-US" smtClean="0"/>
              <a:t>‹#›</a:t>
            </a:fld>
            <a:endParaRPr lang="en-US"/>
          </a:p>
        </p:txBody>
      </p:sp>
    </p:spTree>
    <p:extLst>
      <p:ext uri="{BB962C8B-B14F-4D97-AF65-F5344CB8AC3E}">
        <p14:creationId xmlns:p14="http://schemas.microsoft.com/office/powerpoint/2010/main" val="3267204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FC9421-DCB1-81F9-FC83-F55522FD74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262A13-1413-889E-ACEA-4B4B1A8C09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749F2A-F4AC-3C74-B710-F1D12E22BC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A5969F-BB85-488B-B933-EA72F5A590E7}" type="datetimeFigureOut">
              <a:rPr lang="en-US" smtClean="0"/>
              <a:t>2/23/2024</a:t>
            </a:fld>
            <a:endParaRPr lang="en-US"/>
          </a:p>
        </p:txBody>
      </p:sp>
      <p:sp>
        <p:nvSpPr>
          <p:cNvPr id="5" name="Footer Placeholder 4">
            <a:extLst>
              <a:ext uri="{FF2B5EF4-FFF2-40B4-BE49-F238E27FC236}">
                <a16:creationId xmlns:a16="http://schemas.microsoft.com/office/drawing/2014/main" id="{7EF51096-5CCD-D0DC-E554-5C598BC2F1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FD619EC-417E-2770-D88F-4D38EFBB22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067DE0-B6D9-408C-868F-B1643FEF7316}" type="slidenum">
              <a:rPr lang="en-US" smtClean="0"/>
              <a:t>‹#›</a:t>
            </a:fld>
            <a:endParaRPr lang="en-US"/>
          </a:p>
        </p:txBody>
      </p:sp>
    </p:spTree>
    <p:extLst>
      <p:ext uri="{BB962C8B-B14F-4D97-AF65-F5344CB8AC3E}">
        <p14:creationId xmlns:p14="http://schemas.microsoft.com/office/powerpoint/2010/main" val="642510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84000">
              <a:srgbClr val="FF0000"/>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CD9375-9248-87CC-26E4-90021DC5E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77" y="183086"/>
            <a:ext cx="11915335" cy="6496605"/>
          </a:xfrm>
          <a:prstGeom prst="rect">
            <a:avLst/>
          </a:prstGeom>
          <a:ln>
            <a:noFill/>
          </a:ln>
          <a:effectLst>
            <a:glow rad="101600">
              <a:srgbClr val="FF0000">
                <a:alpha val="60000"/>
              </a:srgb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grpSp>
        <p:nvGrpSpPr>
          <p:cNvPr id="4" name="Group 3">
            <a:extLst>
              <a:ext uri="{FF2B5EF4-FFF2-40B4-BE49-F238E27FC236}">
                <a16:creationId xmlns:a16="http://schemas.microsoft.com/office/drawing/2014/main" id="{CAC229F3-912F-045A-FF40-776DD1FBEF05}"/>
              </a:ext>
            </a:extLst>
          </p:cNvPr>
          <p:cNvGrpSpPr/>
          <p:nvPr/>
        </p:nvGrpSpPr>
        <p:grpSpPr>
          <a:xfrm>
            <a:off x="5472595" y="2630711"/>
            <a:ext cx="870857" cy="1596578"/>
            <a:chOff x="5515429" y="-1554242"/>
            <a:chExt cx="1161142" cy="2128770"/>
          </a:xfrm>
          <a:effectLst>
            <a:reflection blurRad="6350" stA="50000" endA="300" endPos="90000" dist="50800" dir="5400000" sy="-100000" algn="bl" rotWithShape="0"/>
          </a:effectLst>
        </p:grpSpPr>
        <p:sp>
          <p:nvSpPr>
            <p:cNvPr id="5" name="Freeform: Shape 4">
              <a:extLst>
                <a:ext uri="{FF2B5EF4-FFF2-40B4-BE49-F238E27FC236}">
                  <a16:creationId xmlns:a16="http://schemas.microsoft.com/office/drawing/2014/main" id="{7634A022-7382-1B93-73CF-8B34350B8723}"/>
                </a:ext>
              </a:extLst>
            </p:cNvPr>
            <p:cNvSpPr/>
            <p:nvPr/>
          </p:nvSpPr>
          <p:spPr>
            <a:xfrm>
              <a:off x="5515429" y="-1554242"/>
              <a:ext cx="435421" cy="2128770"/>
            </a:xfrm>
            <a:custGeom>
              <a:avLst/>
              <a:gdLst>
                <a:gd name="connsiteX0" fmla="*/ 0 w 720756"/>
                <a:gd name="connsiteY0" fmla="*/ 0 h 3523773"/>
                <a:gd name="connsiteX1" fmla="*/ 720757 w 720756"/>
                <a:gd name="connsiteY1" fmla="*/ 0 h 3523773"/>
                <a:gd name="connsiteX2" fmla="*/ 720757 w 720756"/>
                <a:gd name="connsiteY2" fmla="*/ 3523774 h 3523773"/>
                <a:gd name="connsiteX3" fmla="*/ 0 w 720756"/>
                <a:gd name="connsiteY3" fmla="*/ 3523774 h 3523773"/>
              </a:gdLst>
              <a:ahLst/>
              <a:cxnLst>
                <a:cxn ang="0">
                  <a:pos x="connsiteX0" y="connsiteY0"/>
                </a:cxn>
                <a:cxn ang="0">
                  <a:pos x="connsiteX1" y="connsiteY1"/>
                </a:cxn>
                <a:cxn ang="0">
                  <a:pos x="connsiteX2" y="connsiteY2"/>
                </a:cxn>
                <a:cxn ang="0">
                  <a:pos x="connsiteX3" y="connsiteY3"/>
                </a:cxn>
              </a:cxnLst>
              <a:rect l="l" t="t" r="r" b="b"/>
              <a:pathLst>
                <a:path w="720756" h="3523773">
                  <a:moveTo>
                    <a:pt x="0" y="0"/>
                  </a:moveTo>
                  <a:lnTo>
                    <a:pt x="720757" y="0"/>
                  </a:lnTo>
                  <a:lnTo>
                    <a:pt x="720757" y="3523774"/>
                  </a:lnTo>
                  <a:lnTo>
                    <a:pt x="0" y="3523774"/>
                  </a:lnTo>
                  <a:close/>
                </a:path>
              </a:pathLst>
            </a:custGeom>
            <a:solidFill>
              <a:srgbClr val="FF0000"/>
            </a:solidFill>
            <a:ln w="9525" cap="flat">
              <a:noFill/>
              <a:prstDash val="solid"/>
              <a:miter/>
            </a:ln>
          </p:spPr>
          <p:txBody>
            <a:bodyPr rtlCol="0" anchor="ctr"/>
            <a:lstStyle/>
            <a:p>
              <a:endParaRPr lang="en-IN" sz="1350"/>
            </a:p>
          </p:txBody>
        </p:sp>
        <p:sp>
          <p:nvSpPr>
            <p:cNvPr id="8" name="Freeform: Shape 7">
              <a:extLst>
                <a:ext uri="{FF2B5EF4-FFF2-40B4-BE49-F238E27FC236}">
                  <a16:creationId xmlns:a16="http://schemas.microsoft.com/office/drawing/2014/main" id="{CAE0547A-7EC6-5937-298D-1951AEB60867}"/>
                </a:ext>
              </a:extLst>
            </p:cNvPr>
            <p:cNvSpPr/>
            <p:nvPr/>
          </p:nvSpPr>
          <p:spPr>
            <a:xfrm>
              <a:off x="6241150" y="-1554242"/>
              <a:ext cx="435421" cy="2128770"/>
            </a:xfrm>
            <a:custGeom>
              <a:avLst/>
              <a:gdLst>
                <a:gd name="connsiteX0" fmla="*/ 0 w 720756"/>
                <a:gd name="connsiteY0" fmla="*/ 0 h 3523773"/>
                <a:gd name="connsiteX1" fmla="*/ 720757 w 720756"/>
                <a:gd name="connsiteY1" fmla="*/ 0 h 3523773"/>
                <a:gd name="connsiteX2" fmla="*/ 720757 w 720756"/>
                <a:gd name="connsiteY2" fmla="*/ 3523774 h 3523773"/>
                <a:gd name="connsiteX3" fmla="*/ 0 w 720756"/>
                <a:gd name="connsiteY3" fmla="*/ 3523774 h 3523773"/>
              </a:gdLst>
              <a:ahLst/>
              <a:cxnLst>
                <a:cxn ang="0">
                  <a:pos x="connsiteX0" y="connsiteY0"/>
                </a:cxn>
                <a:cxn ang="0">
                  <a:pos x="connsiteX1" y="connsiteY1"/>
                </a:cxn>
                <a:cxn ang="0">
                  <a:pos x="connsiteX2" y="connsiteY2"/>
                </a:cxn>
                <a:cxn ang="0">
                  <a:pos x="connsiteX3" y="connsiteY3"/>
                </a:cxn>
              </a:cxnLst>
              <a:rect l="l" t="t" r="r" b="b"/>
              <a:pathLst>
                <a:path w="720756" h="3523773">
                  <a:moveTo>
                    <a:pt x="0" y="0"/>
                  </a:moveTo>
                  <a:lnTo>
                    <a:pt x="720757" y="0"/>
                  </a:lnTo>
                  <a:lnTo>
                    <a:pt x="720757" y="3523774"/>
                  </a:lnTo>
                  <a:lnTo>
                    <a:pt x="0" y="3523774"/>
                  </a:lnTo>
                  <a:close/>
                </a:path>
              </a:pathLst>
            </a:custGeom>
            <a:solidFill>
              <a:srgbClr val="FF0000"/>
            </a:solidFill>
            <a:ln w="9525" cap="flat">
              <a:noFill/>
              <a:prstDash val="solid"/>
              <a:miter/>
            </a:ln>
          </p:spPr>
          <p:txBody>
            <a:bodyPr rtlCol="0" anchor="ctr"/>
            <a:lstStyle/>
            <a:p>
              <a:endParaRPr lang="en-IN" sz="1350"/>
            </a:p>
          </p:txBody>
        </p:sp>
        <p:sp>
          <p:nvSpPr>
            <p:cNvPr id="11" name="Freeform: Shape 10">
              <a:extLst>
                <a:ext uri="{FF2B5EF4-FFF2-40B4-BE49-F238E27FC236}">
                  <a16:creationId xmlns:a16="http://schemas.microsoft.com/office/drawing/2014/main" id="{1705C127-56DC-E908-D853-7349FE3225D3}"/>
                </a:ext>
              </a:extLst>
            </p:cNvPr>
            <p:cNvSpPr/>
            <p:nvPr/>
          </p:nvSpPr>
          <p:spPr>
            <a:xfrm>
              <a:off x="5515429" y="-1554242"/>
              <a:ext cx="1161142" cy="2128770"/>
            </a:xfrm>
            <a:custGeom>
              <a:avLst/>
              <a:gdLst>
                <a:gd name="connsiteX0" fmla="*/ 1922050 w 1922049"/>
                <a:gd name="connsiteY0" fmla="*/ 3523774 h 3523773"/>
                <a:gd name="connsiteX1" fmla="*/ 1201293 w 1922049"/>
                <a:gd name="connsiteY1" fmla="*/ 3523774 h 3523773"/>
                <a:gd name="connsiteX2" fmla="*/ 720757 w 1922049"/>
                <a:gd name="connsiteY2" fmla="*/ 2114264 h 3523773"/>
                <a:gd name="connsiteX3" fmla="*/ 0 w 1922049"/>
                <a:gd name="connsiteY3" fmla="*/ 0 h 3523773"/>
                <a:gd name="connsiteX4" fmla="*/ 720757 w 1922049"/>
                <a:gd name="connsiteY4" fmla="*/ 0 h 3523773"/>
                <a:gd name="connsiteX5" fmla="*/ 1201293 w 1922049"/>
                <a:gd name="connsiteY5" fmla="*/ 1409510 h 3523773"/>
                <a:gd name="connsiteX6" fmla="*/ 1922050 w 1922049"/>
                <a:gd name="connsiteY6" fmla="*/ 3523774 h 352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049" h="3523773">
                  <a:moveTo>
                    <a:pt x="1922050" y="3523774"/>
                  </a:moveTo>
                  <a:lnTo>
                    <a:pt x="1201293" y="3523774"/>
                  </a:lnTo>
                  <a:lnTo>
                    <a:pt x="720757" y="2114264"/>
                  </a:lnTo>
                  <a:lnTo>
                    <a:pt x="0" y="0"/>
                  </a:lnTo>
                  <a:lnTo>
                    <a:pt x="720757" y="0"/>
                  </a:lnTo>
                  <a:lnTo>
                    <a:pt x="1201293" y="1409510"/>
                  </a:lnTo>
                  <a:lnTo>
                    <a:pt x="1922050" y="3523774"/>
                  </a:lnTo>
                  <a:close/>
                </a:path>
              </a:pathLst>
            </a:custGeom>
            <a:solidFill>
              <a:srgbClr val="FF0000"/>
            </a:solidFill>
            <a:ln w="9525" cap="flat">
              <a:noFill/>
              <a:prstDash val="solid"/>
              <a:miter/>
            </a:ln>
            <a:effectLst>
              <a:outerShdw blurRad="431800" dist="304800" dir="2700000" algn="tl" rotWithShape="0">
                <a:prstClr val="black">
                  <a:alpha val="40000"/>
                </a:prstClr>
              </a:outerShdw>
            </a:effectLst>
          </p:spPr>
          <p:txBody>
            <a:bodyPr rtlCol="0" anchor="ctr"/>
            <a:lstStyle/>
            <a:p>
              <a:endParaRPr lang="en-IN" sz="1350"/>
            </a:p>
          </p:txBody>
        </p:sp>
      </p:grpSp>
    </p:spTree>
    <p:extLst>
      <p:ext uri="{BB962C8B-B14F-4D97-AF65-F5344CB8AC3E}">
        <p14:creationId xmlns:p14="http://schemas.microsoft.com/office/powerpoint/2010/main" val="60748520"/>
      </p:ext>
    </p:extLst>
  </p:cSld>
  <p:clrMapOvr>
    <a:masterClrMapping/>
  </p:clrMapOvr>
  <mc:AlternateContent xmlns:mc="http://schemas.openxmlformats.org/markup-compatibility/2006">
    <mc:Choice xmlns:p14="http://schemas.microsoft.com/office/powerpoint/2010/main" Requires="p14">
      <p:transition spd="med" p14:dur="700" advTm="2000">
        <p:fade/>
      </p:transition>
    </mc:Choice>
    <mc:Fallback>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56CAF1-DDA4-1175-F83F-488AA4EEFE9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8CFB165-8088-E6CC-F426-30CB30ED8A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47"/>
            <a:ext cx="12191999" cy="6956474"/>
          </a:xfrm>
          <a:prstGeom prst="rect">
            <a:avLst/>
          </a:prstGeom>
        </p:spPr>
      </p:pic>
      <p:grpSp>
        <p:nvGrpSpPr>
          <p:cNvPr id="7" name="Group 6">
            <a:extLst>
              <a:ext uri="{FF2B5EF4-FFF2-40B4-BE49-F238E27FC236}">
                <a16:creationId xmlns:a16="http://schemas.microsoft.com/office/drawing/2014/main" id="{6E5B0303-FB16-9B07-E9C8-2AC1A1F8B310}"/>
              </a:ext>
            </a:extLst>
          </p:cNvPr>
          <p:cNvGrpSpPr/>
          <p:nvPr/>
        </p:nvGrpSpPr>
        <p:grpSpPr>
          <a:xfrm>
            <a:off x="11423229" y="123091"/>
            <a:ext cx="623405" cy="798289"/>
            <a:chOff x="5515429" y="-1554242"/>
            <a:chExt cx="1161142" cy="2128770"/>
          </a:xfrm>
          <a:effectLst>
            <a:reflection blurRad="6350" stA="50000" endA="300" endPos="90000" dist="50800" dir="5400000" sy="-100000" algn="bl" rotWithShape="0"/>
          </a:effectLst>
        </p:grpSpPr>
        <p:sp>
          <p:nvSpPr>
            <p:cNvPr id="8" name="Freeform: Shape 7">
              <a:extLst>
                <a:ext uri="{FF2B5EF4-FFF2-40B4-BE49-F238E27FC236}">
                  <a16:creationId xmlns:a16="http://schemas.microsoft.com/office/drawing/2014/main" id="{579315D8-73CC-A4A8-29F7-A85280C64FBE}"/>
                </a:ext>
              </a:extLst>
            </p:cNvPr>
            <p:cNvSpPr/>
            <p:nvPr/>
          </p:nvSpPr>
          <p:spPr>
            <a:xfrm>
              <a:off x="5515429" y="-1554242"/>
              <a:ext cx="435421" cy="2128770"/>
            </a:xfrm>
            <a:custGeom>
              <a:avLst/>
              <a:gdLst>
                <a:gd name="connsiteX0" fmla="*/ 0 w 720756"/>
                <a:gd name="connsiteY0" fmla="*/ 0 h 3523773"/>
                <a:gd name="connsiteX1" fmla="*/ 720757 w 720756"/>
                <a:gd name="connsiteY1" fmla="*/ 0 h 3523773"/>
                <a:gd name="connsiteX2" fmla="*/ 720757 w 720756"/>
                <a:gd name="connsiteY2" fmla="*/ 3523774 h 3523773"/>
                <a:gd name="connsiteX3" fmla="*/ 0 w 720756"/>
                <a:gd name="connsiteY3" fmla="*/ 3523774 h 3523773"/>
              </a:gdLst>
              <a:ahLst/>
              <a:cxnLst>
                <a:cxn ang="0">
                  <a:pos x="connsiteX0" y="connsiteY0"/>
                </a:cxn>
                <a:cxn ang="0">
                  <a:pos x="connsiteX1" y="connsiteY1"/>
                </a:cxn>
                <a:cxn ang="0">
                  <a:pos x="connsiteX2" y="connsiteY2"/>
                </a:cxn>
                <a:cxn ang="0">
                  <a:pos x="connsiteX3" y="connsiteY3"/>
                </a:cxn>
              </a:cxnLst>
              <a:rect l="l" t="t" r="r" b="b"/>
              <a:pathLst>
                <a:path w="720756" h="3523773">
                  <a:moveTo>
                    <a:pt x="0" y="0"/>
                  </a:moveTo>
                  <a:lnTo>
                    <a:pt x="720757" y="0"/>
                  </a:lnTo>
                  <a:lnTo>
                    <a:pt x="720757" y="3523774"/>
                  </a:lnTo>
                  <a:lnTo>
                    <a:pt x="0" y="3523774"/>
                  </a:lnTo>
                  <a:close/>
                </a:path>
              </a:pathLst>
            </a:custGeom>
            <a:solidFill>
              <a:srgbClr val="FF0000"/>
            </a:solidFill>
            <a:ln w="9525" cap="flat">
              <a:noFill/>
              <a:prstDash val="solid"/>
              <a:miter/>
            </a:ln>
          </p:spPr>
          <p:txBody>
            <a:bodyPr rtlCol="0" anchor="ctr"/>
            <a:lstStyle/>
            <a:p>
              <a:endParaRPr lang="en-IN" sz="1350"/>
            </a:p>
          </p:txBody>
        </p:sp>
        <p:sp>
          <p:nvSpPr>
            <p:cNvPr id="9" name="Freeform: Shape 8">
              <a:extLst>
                <a:ext uri="{FF2B5EF4-FFF2-40B4-BE49-F238E27FC236}">
                  <a16:creationId xmlns:a16="http://schemas.microsoft.com/office/drawing/2014/main" id="{3F38ED03-DAAA-39BB-5C5E-2A87EEB0ED9F}"/>
                </a:ext>
              </a:extLst>
            </p:cNvPr>
            <p:cNvSpPr/>
            <p:nvPr/>
          </p:nvSpPr>
          <p:spPr>
            <a:xfrm>
              <a:off x="6241150" y="-1554242"/>
              <a:ext cx="435421" cy="2128770"/>
            </a:xfrm>
            <a:custGeom>
              <a:avLst/>
              <a:gdLst>
                <a:gd name="connsiteX0" fmla="*/ 0 w 720756"/>
                <a:gd name="connsiteY0" fmla="*/ 0 h 3523773"/>
                <a:gd name="connsiteX1" fmla="*/ 720757 w 720756"/>
                <a:gd name="connsiteY1" fmla="*/ 0 h 3523773"/>
                <a:gd name="connsiteX2" fmla="*/ 720757 w 720756"/>
                <a:gd name="connsiteY2" fmla="*/ 3523774 h 3523773"/>
                <a:gd name="connsiteX3" fmla="*/ 0 w 720756"/>
                <a:gd name="connsiteY3" fmla="*/ 3523774 h 3523773"/>
              </a:gdLst>
              <a:ahLst/>
              <a:cxnLst>
                <a:cxn ang="0">
                  <a:pos x="connsiteX0" y="connsiteY0"/>
                </a:cxn>
                <a:cxn ang="0">
                  <a:pos x="connsiteX1" y="connsiteY1"/>
                </a:cxn>
                <a:cxn ang="0">
                  <a:pos x="connsiteX2" y="connsiteY2"/>
                </a:cxn>
                <a:cxn ang="0">
                  <a:pos x="connsiteX3" y="connsiteY3"/>
                </a:cxn>
              </a:cxnLst>
              <a:rect l="l" t="t" r="r" b="b"/>
              <a:pathLst>
                <a:path w="720756" h="3523773">
                  <a:moveTo>
                    <a:pt x="0" y="0"/>
                  </a:moveTo>
                  <a:lnTo>
                    <a:pt x="720757" y="0"/>
                  </a:lnTo>
                  <a:lnTo>
                    <a:pt x="720757" y="3523774"/>
                  </a:lnTo>
                  <a:lnTo>
                    <a:pt x="0" y="3523774"/>
                  </a:lnTo>
                  <a:close/>
                </a:path>
              </a:pathLst>
            </a:custGeom>
            <a:solidFill>
              <a:srgbClr val="FF0000"/>
            </a:solidFill>
            <a:ln w="9525" cap="flat">
              <a:noFill/>
              <a:prstDash val="solid"/>
              <a:miter/>
            </a:ln>
          </p:spPr>
          <p:txBody>
            <a:bodyPr rtlCol="0" anchor="ctr"/>
            <a:lstStyle/>
            <a:p>
              <a:endParaRPr lang="en-IN" sz="1350"/>
            </a:p>
          </p:txBody>
        </p:sp>
        <p:sp>
          <p:nvSpPr>
            <p:cNvPr id="10" name="Freeform: Shape 9">
              <a:extLst>
                <a:ext uri="{FF2B5EF4-FFF2-40B4-BE49-F238E27FC236}">
                  <a16:creationId xmlns:a16="http://schemas.microsoft.com/office/drawing/2014/main" id="{927784DC-DEAA-BD58-D059-250B9C37A14E}"/>
                </a:ext>
              </a:extLst>
            </p:cNvPr>
            <p:cNvSpPr/>
            <p:nvPr/>
          </p:nvSpPr>
          <p:spPr>
            <a:xfrm>
              <a:off x="5515429" y="-1554242"/>
              <a:ext cx="1161142" cy="2128770"/>
            </a:xfrm>
            <a:custGeom>
              <a:avLst/>
              <a:gdLst>
                <a:gd name="connsiteX0" fmla="*/ 1922050 w 1922049"/>
                <a:gd name="connsiteY0" fmla="*/ 3523774 h 3523773"/>
                <a:gd name="connsiteX1" fmla="*/ 1201293 w 1922049"/>
                <a:gd name="connsiteY1" fmla="*/ 3523774 h 3523773"/>
                <a:gd name="connsiteX2" fmla="*/ 720757 w 1922049"/>
                <a:gd name="connsiteY2" fmla="*/ 2114264 h 3523773"/>
                <a:gd name="connsiteX3" fmla="*/ 0 w 1922049"/>
                <a:gd name="connsiteY3" fmla="*/ 0 h 3523773"/>
                <a:gd name="connsiteX4" fmla="*/ 720757 w 1922049"/>
                <a:gd name="connsiteY4" fmla="*/ 0 h 3523773"/>
                <a:gd name="connsiteX5" fmla="*/ 1201293 w 1922049"/>
                <a:gd name="connsiteY5" fmla="*/ 1409510 h 3523773"/>
                <a:gd name="connsiteX6" fmla="*/ 1922050 w 1922049"/>
                <a:gd name="connsiteY6" fmla="*/ 3523774 h 352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049" h="3523773">
                  <a:moveTo>
                    <a:pt x="1922050" y="3523774"/>
                  </a:moveTo>
                  <a:lnTo>
                    <a:pt x="1201293" y="3523774"/>
                  </a:lnTo>
                  <a:lnTo>
                    <a:pt x="720757" y="2114264"/>
                  </a:lnTo>
                  <a:lnTo>
                    <a:pt x="0" y="0"/>
                  </a:lnTo>
                  <a:lnTo>
                    <a:pt x="720757" y="0"/>
                  </a:lnTo>
                  <a:lnTo>
                    <a:pt x="1201293" y="1409510"/>
                  </a:lnTo>
                  <a:lnTo>
                    <a:pt x="1922050" y="3523774"/>
                  </a:lnTo>
                  <a:close/>
                </a:path>
              </a:pathLst>
            </a:custGeom>
            <a:solidFill>
              <a:srgbClr val="FF0000"/>
            </a:solidFill>
            <a:ln w="9525" cap="flat">
              <a:noFill/>
              <a:prstDash val="solid"/>
              <a:miter/>
            </a:ln>
            <a:effectLst>
              <a:outerShdw blurRad="431800" dist="304800" dir="2700000" algn="tl" rotWithShape="0">
                <a:prstClr val="black">
                  <a:alpha val="40000"/>
                </a:prstClr>
              </a:outerShdw>
            </a:effectLst>
          </p:spPr>
          <p:txBody>
            <a:bodyPr rtlCol="0" anchor="ctr"/>
            <a:lstStyle/>
            <a:p>
              <a:endParaRPr lang="en-IN" sz="1350"/>
            </a:p>
          </p:txBody>
        </p:sp>
      </p:grpSp>
      <p:pic>
        <p:nvPicPr>
          <p:cNvPr id="6" name="Picture 5">
            <a:extLst>
              <a:ext uri="{FF2B5EF4-FFF2-40B4-BE49-F238E27FC236}">
                <a16:creationId xmlns:a16="http://schemas.microsoft.com/office/drawing/2014/main" id="{F2DB995F-5EC9-9692-234E-7964FB4861D5}"/>
              </a:ext>
            </a:extLst>
          </p:cNvPr>
          <p:cNvPicPr>
            <a:picLocks noChangeAspect="1"/>
          </p:cNvPicPr>
          <p:nvPr/>
        </p:nvPicPr>
        <p:blipFill>
          <a:blip r:embed="rId3"/>
          <a:stretch>
            <a:fillRect/>
          </a:stretch>
        </p:blipFill>
        <p:spPr>
          <a:xfrm>
            <a:off x="306097" y="2647079"/>
            <a:ext cx="5194155" cy="2019300"/>
          </a:xfrm>
          <a:prstGeom prst="rect">
            <a:avLst/>
          </a:prstGeom>
        </p:spPr>
      </p:pic>
      <p:pic>
        <p:nvPicPr>
          <p:cNvPr id="12" name="Picture 11">
            <a:extLst>
              <a:ext uri="{FF2B5EF4-FFF2-40B4-BE49-F238E27FC236}">
                <a16:creationId xmlns:a16="http://schemas.microsoft.com/office/drawing/2014/main" id="{0B3B1FEC-C966-0436-69B7-CB25E1E31FD3}"/>
              </a:ext>
            </a:extLst>
          </p:cNvPr>
          <p:cNvPicPr>
            <a:picLocks noChangeAspect="1"/>
          </p:cNvPicPr>
          <p:nvPr/>
        </p:nvPicPr>
        <p:blipFill>
          <a:blip r:embed="rId4"/>
          <a:stretch>
            <a:fillRect/>
          </a:stretch>
        </p:blipFill>
        <p:spPr>
          <a:xfrm>
            <a:off x="306097" y="4705583"/>
            <a:ext cx="5194155" cy="2019300"/>
          </a:xfrm>
          <a:prstGeom prst="rect">
            <a:avLst/>
          </a:prstGeom>
        </p:spPr>
      </p:pic>
      <p:pic>
        <p:nvPicPr>
          <p:cNvPr id="13" name="Picture 12">
            <a:extLst>
              <a:ext uri="{FF2B5EF4-FFF2-40B4-BE49-F238E27FC236}">
                <a16:creationId xmlns:a16="http://schemas.microsoft.com/office/drawing/2014/main" id="{D71A3969-0613-0AD7-5097-D75E54DB0C1E}"/>
              </a:ext>
            </a:extLst>
          </p:cNvPr>
          <p:cNvPicPr>
            <a:picLocks noChangeAspect="1"/>
          </p:cNvPicPr>
          <p:nvPr/>
        </p:nvPicPr>
        <p:blipFill>
          <a:blip r:embed="rId5"/>
          <a:stretch>
            <a:fillRect/>
          </a:stretch>
        </p:blipFill>
        <p:spPr>
          <a:xfrm>
            <a:off x="306099" y="727344"/>
            <a:ext cx="9010783" cy="1863384"/>
          </a:xfrm>
          <a:prstGeom prst="rect">
            <a:avLst/>
          </a:prstGeom>
        </p:spPr>
      </p:pic>
      <p:sp>
        <p:nvSpPr>
          <p:cNvPr id="14" name="TextBox 13">
            <a:extLst>
              <a:ext uri="{FF2B5EF4-FFF2-40B4-BE49-F238E27FC236}">
                <a16:creationId xmlns:a16="http://schemas.microsoft.com/office/drawing/2014/main" id="{591C2F09-ABBF-7E7F-D43F-38ADD804E356}"/>
              </a:ext>
            </a:extLst>
          </p:cNvPr>
          <p:cNvSpPr txBox="1"/>
          <p:nvPr/>
        </p:nvSpPr>
        <p:spPr>
          <a:xfrm>
            <a:off x="306099" y="373476"/>
            <a:ext cx="2171054" cy="297517"/>
          </a:xfrm>
          <a:prstGeom prst="rect">
            <a:avLst/>
          </a:prstGeom>
          <a:noFill/>
        </p:spPr>
        <p:txBody>
          <a:bodyPr wrap="square" rtlCol="0">
            <a:spAutoFit/>
          </a:bodyPr>
          <a:lstStyle>
            <a:defPPr>
              <a:defRPr lang="en-US"/>
            </a:defPPr>
            <a:lvl1pPr>
              <a:lnSpc>
                <a:spcPts val="1500"/>
              </a:lnSpc>
              <a:defRPr sz="1050">
                <a:solidFill>
                  <a:schemeClr val="bg1">
                    <a:lumMod val="75000"/>
                  </a:schemeClr>
                </a:solidFill>
              </a:defRPr>
            </a:lvl1pPr>
          </a:lstStyle>
          <a:p>
            <a:pPr lvl="0"/>
            <a:r>
              <a:rPr lang="en-US" sz="1800" b="1" dirty="0">
                <a:solidFill>
                  <a:srgbClr val="FF0000"/>
                </a:solidFill>
                <a:latin typeface="+mj-lt"/>
              </a:rPr>
              <a:t>NetflixTitles_</a:t>
            </a:r>
            <a:r>
              <a:rPr lang="en-US" sz="1800" b="1" dirty="0">
                <a:solidFill>
                  <a:schemeClr val="bg1"/>
                </a:solidFill>
                <a:latin typeface="+mj-lt"/>
              </a:rPr>
              <a:t>Movies</a:t>
            </a:r>
          </a:p>
        </p:txBody>
      </p:sp>
      <p:pic>
        <p:nvPicPr>
          <p:cNvPr id="16" name="Picture 15">
            <a:extLst>
              <a:ext uri="{FF2B5EF4-FFF2-40B4-BE49-F238E27FC236}">
                <a16:creationId xmlns:a16="http://schemas.microsoft.com/office/drawing/2014/main" id="{1058C3A5-1BEF-CA0C-1476-5DE1E5207E8B}"/>
              </a:ext>
            </a:extLst>
          </p:cNvPr>
          <p:cNvPicPr>
            <a:picLocks noChangeAspect="1"/>
          </p:cNvPicPr>
          <p:nvPr/>
        </p:nvPicPr>
        <p:blipFill rotWithShape="1">
          <a:blip r:embed="rId6"/>
          <a:srcRect t="26429"/>
          <a:stretch/>
        </p:blipFill>
        <p:spPr>
          <a:xfrm>
            <a:off x="5581650" y="2647079"/>
            <a:ext cx="6464984" cy="2019300"/>
          </a:xfrm>
          <a:prstGeom prst="rect">
            <a:avLst/>
          </a:prstGeom>
        </p:spPr>
      </p:pic>
      <p:pic>
        <p:nvPicPr>
          <p:cNvPr id="18" name="Picture 17">
            <a:extLst>
              <a:ext uri="{FF2B5EF4-FFF2-40B4-BE49-F238E27FC236}">
                <a16:creationId xmlns:a16="http://schemas.microsoft.com/office/drawing/2014/main" id="{81155242-EFBD-26FC-02F4-224CAC1AB2EE}"/>
              </a:ext>
            </a:extLst>
          </p:cNvPr>
          <p:cNvPicPr>
            <a:picLocks noChangeAspect="1"/>
          </p:cNvPicPr>
          <p:nvPr/>
        </p:nvPicPr>
        <p:blipFill>
          <a:blip r:embed="rId7"/>
          <a:stretch>
            <a:fillRect/>
          </a:stretch>
        </p:blipFill>
        <p:spPr>
          <a:xfrm>
            <a:off x="5565197" y="4722730"/>
            <a:ext cx="6481437" cy="2002153"/>
          </a:xfrm>
          <a:prstGeom prst="rect">
            <a:avLst/>
          </a:prstGeom>
        </p:spPr>
      </p:pic>
    </p:spTree>
    <p:extLst>
      <p:ext uri="{BB962C8B-B14F-4D97-AF65-F5344CB8AC3E}">
        <p14:creationId xmlns:p14="http://schemas.microsoft.com/office/powerpoint/2010/main" val="2886966952"/>
      </p:ext>
    </p:extLst>
  </p:cSld>
  <p:clrMapOvr>
    <a:masterClrMapping/>
  </p:clrMapOvr>
  <p:transition advTm="2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4" presetClass="entr" presetSubtype="10" fill="hold" grpId="0" nodeType="after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randombar(horizontal)">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392DB-9964-82AA-1282-62570D34140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9DBD155-1BFF-8DBC-48C3-D893861B2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8474"/>
            <a:ext cx="12191999" cy="6956474"/>
          </a:xfrm>
          <a:prstGeom prst="rect">
            <a:avLst/>
          </a:prstGeom>
        </p:spPr>
      </p:pic>
      <p:grpSp>
        <p:nvGrpSpPr>
          <p:cNvPr id="7" name="Group 6">
            <a:extLst>
              <a:ext uri="{FF2B5EF4-FFF2-40B4-BE49-F238E27FC236}">
                <a16:creationId xmlns:a16="http://schemas.microsoft.com/office/drawing/2014/main" id="{D22FB90E-FAB2-360F-8365-6EED629B9E57}"/>
              </a:ext>
            </a:extLst>
          </p:cNvPr>
          <p:cNvGrpSpPr/>
          <p:nvPr/>
        </p:nvGrpSpPr>
        <p:grpSpPr>
          <a:xfrm>
            <a:off x="11423229" y="123091"/>
            <a:ext cx="623405" cy="798289"/>
            <a:chOff x="5515429" y="-1554242"/>
            <a:chExt cx="1161142" cy="2128770"/>
          </a:xfrm>
          <a:effectLst>
            <a:reflection blurRad="6350" stA="50000" endA="300" endPos="90000" dist="50800" dir="5400000" sy="-100000" algn="bl" rotWithShape="0"/>
          </a:effectLst>
        </p:grpSpPr>
        <p:sp>
          <p:nvSpPr>
            <p:cNvPr id="8" name="Freeform: Shape 7">
              <a:extLst>
                <a:ext uri="{FF2B5EF4-FFF2-40B4-BE49-F238E27FC236}">
                  <a16:creationId xmlns:a16="http://schemas.microsoft.com/office/drawing/2014/main" id="{F206A69B-C26C-D880-F9C1-3E4F2165F3E7}"/>
                </a:ext>
              </a:extLst>
            </p:cNvPr>
            <p:cNvSpPr/>
            <p:nvPr/>
          </p:nvSpPr>
          <p:spPr>
            <a:xfrm>
              <a:off x="5515429" y="-1554242"/>
              <a:ext cx="435421" cy="2128770"/>
            </a:xfrm>
            <a:custGeom>
              <a:avLst/>
              <a:gdLst>
                <a:gd name="connsiteX0" fmla="*/ 0 w 720756"/>
                <a:gd name="connsiteY0" fmla="*/ 0 h 3523773"/>
                <a:gd name="connsiteX1" fmla="*/ 720757 w 720756"/>
                <a:gd name="connsiteY1" fmla="*/ 0 h 3523773"/>
                <a:gd name="connsiteX2" fmla="*/ 720757 w 720756"/>
                <a:gd name="connsiteY2" fmla="*/ 3523774 h 3523773"/>
                <a:gd name="connsiteX3" fmla="*/ 0 w 720756"/>
                <a:gd name="connsiteY3" fmla="*/ 3523774 h 3523773"/>
              </a:gdLst>
              <a:ahLst/>
              <a:cxnLst>
                <a:cxn ang="0">
                  <a:pos x="connsiteX0" y="connsiteY0"/>
                </a:cxn>
                <a:cxn ang="0">
                  <a:pos x="connsiteX1" y="connsiteY1"/>
                </a:cxn>
                <a:cxn ang="0">
                  <a:pos x="connsiteX2" y="connsiteY2"/>
                </a:cxn>
                <a:cxn ang="0">
                  <a:pos x="connsiteX3" y="connsiteY3"/>
                </a:cxn>
              </a:cxnLst>
              <a:rect l="l" t="t" r="r" b="b"/>
              <a:pathLst>
                <a:path w="720756" h="3523773">
                  <a:moveTo>
                    <a:pt x="0" y="0"/>
                  </a:moveTo>
                  <a:lnTo>
                    <a:pt x="720757" y="0"/>
                  </a:lnTo>
                  <a:lnTo>
                    <a:pt x="720757" y="3523774"/>
                  </a:lnTo>
                  <a:lnTo>
                    <a:pt x="0" y="3523774"/>
                  </a:lnTo>
                  <a:close/>
                </a:path>
              </a:pathLst>
            </a:custGeom>
            <a:solidFill>
              <a:srgbClr val="FF0000"/>
            </a:solidFill>
            <a:ln w="9525" cap="flat">
              <a:noFill/>
              <a:prstDash val="solid"/>
              <a:miter/>
            </a:ln>
          </p:spPr>
          <p:txBody>
            <a:bodyPr rtlCol="0" anchor="ctr"/>
            <a:lstStyle/>
            <a:p>
              <a:endParaRPr lang="en-IN" sz="1350"/>
            </a:p>
          </p:txBody>
        </p:sp>
        <p:sp>
          <p:nvSpPr>
            <p:cNvPr id="9" name="Freeform: Shape 8">
              <a:extLst>
                <a:ext uri="{FF2B5EF4-FFF2-40B4-BE49-F238E27FC236}">
                  <a16:creationId xmlns:a16="http://schemas.microsoft.com/office/drawing/2014/main" id="{16D755B9-3579-D63C-8AC2-FFCF9E42FA64}"/>
                </a:ext>
              </a:extLst>
            </p:cNvPr>
            <p:cNvSpPr/>
            <p:nvPr/>
          </p:nvSpPr>
          <p:spPr>
            <a:xfrm>
              <a:off x="6241150" y="-1554242"/>
              <a:ext cx="435421" cy="2128770"/>
            </a:xfrm>
            <a:custGeom>
              <a:avLst/>
              <a:gdLst>
                <a:gd name="connsiteX0" fmla="*/ 0 w 720756"/>
                <a:gd name="connsiteY0" fmla="*/ 0 h 3523773"/>
                <a:gd name="connsiteX1" fmla="*/ 720757 w 720756"/>
                <a:gd name="connsiteY1" fmla="*/ 0 h 3523773"/>
                <a:gd name="connsiteX2" fmla="*/ 720757 w 720756"/>
                <a:gd name="connsiteY2" fmla="*/ 3523774 h 3523773"/>
                <a:gd name="connsiteX3" fmla="*/ 0 w 720756"/>
                <a:gd name="connsiteY3" fmla="*/ 3523774 h 3523773"/>
              </a:gdLst>
              <a:ahLst/>
              <a:cxnLst>
                <a:cxn ang="0">
                  <a:pos x="connsiteX0" y="connsiteY0"/>
                </a:cxn>
                <a:cxn ang="0">
                  <a:pos x="connsiteX1" y="connsiteY1"/>
                </a:cxn>
                <a:cxn ang="0">
                  <a:pos x="connsiteX2" y="connsiteY2"/>
                </a:cxn>
                <a:cxn ang="0">
                  <a:pos x="connsiteX3" y="connsiteY3"/>
                </a:cxn>
              </a:cxnLst>
              <a:rect l="l" t="t" r="r" b="b"/>
              <a:pathLst>
                <a:path w="720756" h="3523773">
                  <a:moveTo>
                    <a:pt x="0" y="0"/>
                  </a:moveTo>
                  <a:lnTo>
                    <a:pt x="720757" y="0"/>
                  </a:lnTo>
                  <a:lnTo>
                    <a:pt x="720757" y="3523774"/>
                  </a:lnTo>
                  <a:lnTo>
                    <a:pt x="0" y="3523774"/>
                  </a:lnTo>
                  <a:close/>
                </a:path>
              </a:pathLst>
            </a:custGeom>
            <a:solidFill>
              <a:srgbClr val="FF0000"/>
            </a:solidFill>
            <a:ln w="9525" cap="flat">
              <a:noFill/>
              <a:prstDash val="solid"/>
              <a:miter/>
            </a:ln>
          </p:spPr>
          <p:txBody>
            <a:bodyPr rtlCol="0" anchor="ctr"/>
            <a:lstStyle/>
            <a:p>
              <a:endParaRPr lang="en-IN" sz="1350"/>
            </a:p>
          </p:txBody>
        </p:sp>
        <p:sp>
          <p:nvSpPr>
            <p:cNvPr id="10" name="Freeform: Shape 9">
              <a:extLst>
                <a:ext uri="{FF2B5EF4-FFF2-40B4-BE49-F238E27FC236}">
                  <a16:creationId xmlns:a16="http://schemas.microsoft.com/office/drawing/2014/main" id="{95DC7E5B-555D-AEA3-74F7-7CD627E8D033}"/>
                </a:ext>
              </a:extLst>
            </p:cNvPr>
            <p:cNvSpPr/>
            <p:nvPr/>
          </p:nvSpPr>
          <p:spPr>
            <a:xfrm>
              <a:off x="5515429" y="-1554242"/>
              <a:ext cx="1161142" cy="2128770"/>
            </a:xfrm>
            <a:custGeom>
              <a:avLst/>
              <a:gdLst>
                <a:gd name="connsiteX0" fmla="*/ 1922050 w 1922049"/>
                <a:gd name="connsiteY0" fmla="*/ 3523774 h 3523773"/>
                <a:gd name="connsiteX1" fmla="*/ 1201293 w 1922049"/>
                <a:gd name="connsiteY1" fmla="*/ 3523774 h 3523773"/>
                <a:gd name="connsiteX2" fmla="*/ 720757 w 1922049"/>
                <a:gd name="connsiteY2" fmla="*/ 2114264 h 3523773"/>
                <a:gd name="connsiteX3" fmla="*/ 0 w 1922049"/>
                <a:gd name="connsiteY3" fmla="*/ 0 h 3523773"/>
                <a:gd name="connsiteX4" fmla="*/ 720757 w 1922049"/>
                <a:gd name="connsiteY4" fmla="*/ 0 h 3523773"/>
                <a:gd name="connsiteX5" fmla="*/ 1201293 w 1922049"/>
                <a:gd name="connsiteY5" fmla="*/ 1409510 h 3523773"/>
                <a:gd name="connsiteX6" fmla="*/ 1922050 w 1922049"/>
                <a:gd name="connsiteY6" fmla="*/ 3523774 h 352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049" h="3523773">
                  <a:moveTo>
                    <a:pt x="1922050" y="3523774"/>
                  </a:moveTo>
                  <a:lnTo>
                    <a:pt x="1201293" y="3523774"/>
                  </a:lnTo>
                  <a:lnTo>
                    <a:pt x="720757" y="2114264"/>
                  </a:lnTo>
                  <a:lnTo>
                    <a:pt x="0" y="0"/>
                  </a:lnTo>
                  <a:lnTo>
                    <a:pt x="720757" y="0"/>
                  </a:lnTo>
                  <a:lnTo>
                    <a:pt x="1201293" y="1409510"/>
                  </a:lnTo>
                  <a:lnTo>
                    <a:pt x="1922050" y="3523774"/>
                  </a:lnTo>
                  <a:close/>
                </a:path>
              </a:pathLst>
            </a:custGeom>
            <a:solidFill>
              <a:srgbClr val="FF0000"/>
            </a:solidFill>
            <a:ln w="9525" cap="flat">
              <a:noFill/>
              <a:prstDash val="solid"/>
              <a:miter/>
            </a:ln>
            <a:effectLst>
              <a:outerShdw blurRad="431800" dist="304800" dir="2700000" algn="tl" rotWithShape="0">
                <a:prstClr val="black">
                  <a:alpha val="40000"/>
                </a:prstClr>
              </a:outerShdw>
            </a:effectLst>
          </p:spPr>
          <p:txBody>
            <a:bodyPr rtlCol="0" anchor="ctr"/>
            <a:lstStyle/>
            <a:p>
              <a:endParaRPr lang="en-IN" sz="1350"/>
            </a:p>
          </p:txBody>
        </p:sp>
      </p:grpSp>
      <p:pic>
        <p:nvPicPr>
          <p:cNvPr id="4" name="Picture 3">
            <a:extLst>
              <a:ext uri="{FF2B5EF4-FFF2-40B4-BE49-F238E27FC236}">
                <a16:creationId xmlns:a16="http://schemas.microsoft.com/office/drawing/2014/main" id="{43163CBD-0BAE-C428-3269-C10F74C07771}"/>
              </a:ext>
            </a:extLst>
          </p:cNvPr>
          <p:cNvPicPr>
            <a:picLocks noChangeAspect="1"/>
          </p:cNvPicPr>
          <p:nvPr/>
        </p:nvPicPr>
        <p:blipFill>
          <a:blip r:embed="rId3"/>
          <a:stretch>
            <a:fillRect/>
          </a:stretch>
        </p:blipFill>
        <p:spPr>
          <a:xfrm>
            <a:off x="742459" y="123091"/>
            <a:ext cx="7324817" cy="3409950"/>
          </a:xfrm>
          <a:prstGeom prst="rect">
            <a:avLst/>
          </a:prstGeom>
        </p:spPr>
      </p:pic>
      <p:pic>
        <p:nvPicPr>
          <p:cNvPr id="6" name="Picture 5">
            <a:extLst>
              <a:ext uri="{FF2B5EF4-FFF2-40B4-BE49-F238E27FC236}">
                <a16:creationId xmlns:a16="http://schemas.microsoft.com/office/drawing/2014/main" id="{6FF0BC4B-2631-7487-ADFB-E79E1BCC733C}"/>
              </a:ext>
            </a:extLst>
          </p:cNvPr>
          <p:cNvPicPr>
            <a:picLocks noChangeAspect="1"/>
          </p:cNvPicPr>
          <p:nvPr/>
        </p:nvPicPr>
        <p:blipFill>
          <a:blip r:embed="rId4"/>
          <a:stretch>
            <a:fillRect/>
          </a:stretch>
        </p:blipFill>
        <p:spPr>
          <a:xfrm>
            <a:off x="742458" y="3754605"/>
            <a:ext cx="7324817" cy="2847673"/>
          </a:xfrm>
          <a:prstGeom prst="rect">
            <a:avLst/>
          </a:prstGeom>
        </p:spPr>
      </p:pic>
    </p:spTree>
    <p:extLst>
      <p:ext uri="{BB962C8B-B14F-4D97-AF65-F5344CB8AC3E}">
        <p14:creationId xmlns:p14="http://schemas.microsoft.com/office/powerpoint/2010/main" val="614356450"/>
      </p:ext>
    </p:extLst>
  </p:cSld>
  <p:clrMapOvr>
    <a:masterClrMapping/>
  </p:clrMapOvr>
  <p:transition advTm="2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EC28D-BF12-75F5-9246-BDE1971DD2E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1C3D920-DD69-3262-C27E-02651C31FB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8474"/>
            <a:ext cx="12191999" cy="6956474"/>
          </a:xfrm>
          <a:prstGeom prst="rect">
            <a:avLst/>
          </a:prstGeom>
        </p:spPr>
      </p:pic>
      <p:grpSp>
        <p:nvGrpSpPr>
          <p:cNvPr id="7" name="Group 6">
            <a:extLst>
              <a:ext uri="{FF2B5EF4-FFF2-40B4-BE49-F238E27FC236}">
                <a16:creationId xmlns:a16="http://schemas.microsoft.com/office/drawing/2014/main" id="{1466AB25-DCE8-FC0C-4209-F9D50F6B5D75}"/>
              </a:ext>
            </a:extLst>
          </p:cNvPr>
          <p:cNvGrpSpPr/>
          <p:nvPr/>
        </p:nvGrpSpPr>
        <p:grpSpPr>
          <a:xfrm>
            <a:off x="11423229" y="123091"/>
            <a:ext cx="623405" cy="798289"/>
            <a:chOff x="5515429" y="-1554242"/>
            <a:chExt cx="1161142" cy="2128770"/>
          </a:xfrm>
          <a:effectLst>
            <a:reflection blurRad="6350" stA="50000" endA="300" endPos="90000" dist="50800" dir="5400000" sy="-100000" algn="bl" rotWithShape="0"/>
          </a:effectLst>
        </p:grpSpPr>
        <p:sp>
          <p:nvSpPr>
            <p:cNvPr id="8" name="Freeform: Shape 7">
              <a:extLst>
                <a:ext uri="{FF2B5EF4-FFF2-40B4-BE49-F238E27FC236}">
                  <a16:creationId xmlns:a16="http://schemas.microsoft.com/office/drawing/2014/main" id="{8AA0E7CE-2D7A-8A51-3DB1-50D07B198054}"/>
                </a:ext>
              </a:extLst>
            </p:cNvPr>
            <p:cNvSpPr/>
            <p:nvPr/>
          </p:nvSpPr>
          <p:spPr>
            <a:xfrm>
              <a:off x="5515429" y="-1554242"/>
              <a:ext cx="435421" cy="2128770"/>
            </a:xfrm>
            <a:custGeom>
              <a:avLst/>
              <a:gdLst>
                <a:gd name="connsiteX0" fmla="*/ 0 w 720756"/>
                <a:gd name="connsiteY0" fmla="*/ 0 h 3523773"/>
                <a:gd name="connsiteX1" fmla="*/ 720757 w 720756"/>
                <a:gd name="connsiteY1" fmla="*/ 0 h 3523773"/>
                <a:gd name="connsiteX2" fmla="*/ 720757 w 720756"/>
                <a:gd name="connsiteY2" fmla="*/ 3523774 h 3523773"/>
                <a:gd name="connsiteX3" fmla="*/ 0 w 720756"/>
                <a:gd name="connsiteY3" fmla="*/ 3523774 h 3523773"/>
              </a:gdLst>
              <a:ahLst/>
              <a:cxnLst>
                <a:cxn ang="0">
                  <a:pos x="connsiteX0" y="connsiteY0"/>
                </a:cxn>
                <a:cxn ang="0">
                  <a:pos x="connsiteX1" y="connsiteY1"/>
                </a:cxn>
                <a:cxn ang="0">
                  <a:pos x="connsiteX2" y="connsiteY2"/>
                </a:cxn>
                <a:cxn ang="0">
                  <a:pos x="connsiteX3" y="connsiteY3"/>
                </a:cxn>
              </a:cxnLst>
              <a:rect l="l" t="t" r="r" b="b"/>
              <a:pathLst>
                <a:path w="720756" h="3523773">
                  <a:moveTo>
                    <a:pt x="0" y="0"/>
                  </a:moveTo>
                  <a:lnTo>
                    <a:pt x="720757" y="0"/>
                  </a:lnTo>
                  <a:lnTo>
                    <a:pt x="720757" y="3523774"/>
                  </a:lnTo>
                  <a:lnTo>
                    <a:pt x="0" y="3523774"/>
                  </a:lnTo>
                  <a:close/>
                </a:path>
              </a:pathLst>
            </a:custGeom>
            <a:solidFill>
              <a:srgbClr val="FF0000"/>
            </a:solidFill>
            <a:ln w="9525" cap="flat">
              <a:noFill/>
              <a:prstDash val="solid"/>
              <a:miter/>
            </a:ln>
          </p:spPr>
          <p:txBody>
            <a:bodyPr rtlCol="0" anchor="ctr"/>
            <a:lstStyle/>
            <a:p>
              <a:endParaRPr lang="en-IN" sz="1350"/>
            </a:p>
          </p:txBody>
        </p:sp>
        <p:sp>
          <p:nvSpPr>
            <p:cNvPr id="9" name="Freeform: Shape 8">
              <a:extLst>
                <a:ext uri="{FF2B5EF4-FFF2-40B4-BE49-F238E27FC236}">
                  <a16:creationId xmlns:a16="http://schemas.microsoft.com/office/drawing/2014/main" id="{1A7ABB27-FA46-B0C3-DEA8-3C700D949C4B}"/>
                </a:ext>
              </a:extLst>
            </p:cNvPr>
            <p:cNvSpPr/>
            <p:nvPr/>
          </p:nvSpPr>
          <p:spPr>
            <a:xfrm>
              <a:off x="6241150" y="-1554242"/>
              <a:ext cx="435421" cy="2128770"/>
            </a:xfrm>
            <a:custGeom>
              <a:avLst/>
              <a:gdLst>
                <a:gd name="connsiteX0" fmla="*/ 0 w 720756"/>
                <a:gd name="connsiteY0" fmla="*/ 0 h 3523773"/>
                <a:gd name="connsiteX1" fmla="*/ 720757 w 720756"/>
                <a:gd name="connsiteY1" fmla="*/ 0 h 3523773"/>
                <a:gd name="connsiteX2" fmla="*/ 720757 w 720756"/>
                <a:gd name="connsiteY2" fmla="*/ 3523774 h 3523773"/>
                <a:gd name="connsiteX3" fmla="*/ 0 w 720756"/>
                <a:gd name="connsiteY3" fmla="*/ 3523774 h 3523773"/>
              </a:gdLst>
              <a:ahLst/>
              <a:cxnLst>
                <a:cxn ang="0">
                  <a:pos x="connsiteX0" y="connsiteY0"/>
                </a:cxn>
                <a:cxn ang="0">
                  <a:pos x="connsiteX1" y="connsiteY1"/>
                </a:cxn>
                <a:cxn ang="0">
                  <a:pos x="connsiteX2" y="connsiteY2"/>
                </a:cxn>
                <a:cxn ang="0">
                  <a:pos x="connsiteX3" y="connsiteY3"/>
                </a:cxn>
              </a:cxnLst>
              <a:rect l="l" t="t" r="r" b="b"/>
              <a:pathLst>
                <a:path w="720756" h="3523773">
                  <a:moveTo>
                    <a:pt x="0" y="0"/>
                  </a:moveTo>
                  <a:lnTo>
                    <a:pt x="720757" y="0"/>
                  </a:lnTo>
                  <a:lnTo>
                    <a:pt x="720757" y="3523774"/>
                  </a:lnTo>
                  <a:lnTo>
                    <a:pt x="0" y="3523774"/>
                  </a:lnTo>
                  <a:close/>
                </a:path>
              </a:pathLst>
            </a:custGeom>
            <a:solidFill>
              <a:srgbClr val="FF0000"/>
            </a:solidFill>
            <a:ln w="9525" cap="flat">
              <a:noFill/>
              <a:prstDash val="solid"/>
              <a:miter/>
            </a:ln>
          </p:spPr>
          <p:txBody>
            <a:bodyPr rtlCol="0" anchor="ctr"/>
            <a:lstStyle/>
            <a:p>
              <a:endParaRPr lang="en-IN" sz="1350"/>
            </a:p>
          </p:txBody>
        </p:sp>
        <p:sp>
          <p:nvSpPr>
            <p:cNvPr id="10" name="Freeform: Shape 9">
              <a:extLst>
                <a:ext uri="{FF2B5EF4-FFF2-40B4-BE49-F238E27FC236}">
                  <a16:creationId xmlns:a16="http://schemas.microsoft.com/office/drawing/2014/main" id="{0F026E35-AD18-2398-9527-19F1F85915D3}"/>
                </a:ext>
              </a:extLst>
            </p:cNvPr>
            <p:cNvSpPr/>
            <p:nvPr/>
          </p:nvSpPr>
          <p:spPr>
            <a:xfrm>
              <a:off x="5515429" y="-1554242"/>
              <a:ext cx="1161142" cy="2128770"/>
            </a:xfrm>
            <a:custGeom>
              <a:avLst/>
              <a:gdLst>
                <a:gd name="connsiteX0" fmla="*/ 1922050 w 1922049"/>
                <a:gd name="connsiteY0" fmla="*/ 3523774 h 3523773"/>
                <a:gd name="connsiteX1" fmla="*/ 1201293 w 1922049"/>
                <a:gd name="connsiteY1" fmla="*/ 3523774 h 3523773"/>
                <a:gd name="connsiteX2" fmla="*/ 720757 w 1922049"/>
                <a:gd name="connsiteY2" fmla="*/ 2114264 h 3523773"/>
                <a:gd name="connsiteX3" fmla="*/ 0 w 1922049"/>
                <a:gd name="connsiteY3" fmla="*/ 0 h 3523773"/>
                <a:gd name="connsiteX4" fmla="*/ 720757 w 1922049"/>
                <a:gd name="connsiteY4" fmla="*/ 0 h 3523773"/>
                <a:gd name="connsiteX5" fmla="*/ 1201293 w 1922049"/>
                <a:gd name="connsiteY5" fmla="*/ 1409510 h 3523773"/>
                <a:gd name="connsiteX6" fmla="*/ 1922050 w 1922049"/>
                <a:gd name="connsiteY6" fmla="*/ 3523774 h 352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049" h="3523773">
                  <a:moveTo>
                    <a:pt x="1922050" y="3523774"/>
                  </a:moveTo>
                  <a:lnTo>
                    <a:pt x="1201293" y="3523774"/>
                  </a:lnTo>
                  <a:lnTo>
                    <a:pt x="720757" y="2114264"/>
                  </a:lnTo>
                  <a:lnTo>
                    <a:pt x="0" y="0"/>
                  </a:lnTo>
                  <a:lnTo>
                    <a:pt x="720757" y="0"/>
                  </a:lnTo>
                  <a:lnTo>
                    <a:pt x="1201293" y="1409510"/>
                  </a:lnTo>
                  <a:lnTo>
                    <a:pt x="1922050" y="3523774"/>
                  </a:lnTo>
                  <a:close/>
                </a:path>
              </a:pathLst>
            </a:custGeom>
            <a:solidFill>
              <a:srgbClr val="FF0000"/>
            </a:solidFill>
            <a:ln w="9525" cap="flat">
              <a:noFill/>
              <a:prstDash val="solid"/>
              <a:miter/>
            </a:ln>
            <a:effectLst>
              <a:outerShdw blurRad="431800" dist="304800" dir="2700000" algn="tl" rotWithShape="0">
                <a:prstClr val="black">
                  <a:alpha val="40000"/>
                </a:prstClr>
              </a:outerShdw>
            </a:effectLst>
          </p:spPr>
          <p:txBody>
            <a:bodyPr rtlCol="0" anchor="ctr"/>
            <a:lstStyle/>
            <a:p>
              <a:endParaRPr lang="en-IN" sz="1350"/>
            </a:p>
          </p:txBody>
        </p:sp>
      </p:grpSp>
      <p:sp>
        <p:nvSpPr>
          <p:cNvPr id="2" name="TextBox 1">
            <a:extLst>
              <a:ext uri="{FF2B5EF4-FFF2-40B4-BE49-F238E27FC236}">
                <a16:creationId xmlns:a16="http://schemas.microsoft.com/office/drawing/2014/main" id="{CF11B54D-7C30-5015-F117-EA4C8272D993}"/>
              </a:ext>
            </a:extLst>
          </p:cNvPr>
          <p:cNvSpPr txBox="1"/>
          <p:nvPr/>
        </p:nvSpPr>
        <p:spPr>
          <a:xfrm>
            <a:off x="3322676" y="2741989"/>
            <a:ext cx="5546645" cy="1374021"/>
          </a:xfrm>
          <a:prstGeom prst="rect">
            <a:avLst/>
          </a:prstGeom>
          <a:noFill/>
          <a:ln>
            <a:noFill/>
          </a:ln>
        </p:spPr>
        <p:txBody>
          <a:bodyPr wrap="square" rtlCol="0" anchor="ctr">
            <a:prstTxWarp prst="textDeflateBottom">
              <a:avLst>
                <a:gd name="adj" fmla="val 86553"/>
              </a:avLst>
            </a:prstTxWarp>
            <a:spAutoFit/>
          </a:bodyPr>
          <a:lstStyle/>
          <a:p>
            <a:pPr algn="ctr"/>
            <a:r>
              <a:rPr lang="en-IN" sz="4500" b="1" dirty="0">
                <a:ln w="22225">
                  <a:noFill/>
                </a:ln>
                <a:solidFill>
                  <a:srgbClr val="FF0000"/>
                </a:solidFill>
                <a:effectLst>
                  <a:outerShdw blurRad="50800" dist="76200" dir="5400000" algn="t" rotWithShape="0">
                    <a:prstClr val="black">
                      <a:alpha val="40000"/>
                    </a:prstClr>
                  </a:outerShdw>
                </a:effectLst>
                <a:latin typeface="Oswald (Headings)"/>
              </a:rPr>
              <a:t>NETFLIX</a:t>
            </a:r>
            <a:endParaRPr lang="en-IN" sz="4050" b="1" dirty="0">
              <a:ln w="22225">
                <a:noFill/>
              </a:ln>
              <a:solidFill>
                <a:srgbClr val="FF0000"/>
              </a:solidFill>
              <a:effectLst>
                <a:outerShdw blurRad="50800" dist="76200" dir="5400000" algn="t" rotWithShape="0">
                  <a:prstClr val="black">
                    <a:alpha val="40000"/>
                  </a:prstClr>
                </a:outerShdw>
              </a:effectLst>
              <a:latin typeface="Oswald (Headings)"/>
            </a:endParaRPr>
          </a:p>
        </p:txBody>
      </p:sp>
      <p:pic>
        <p:nvPicPr>
          <p:cNvPr id="5" name="Picture 4">
            <a:extLst>
              <a:ext uri="{FF2B5EF4-FFF2-40B4-BE49-F238E27FC236}">
                <a16:creationId xmlns:a16="http://schemas.microsoft.com/office/drawing/2014/main" id="{830373DD-620B-4E4A-53D6-47D80A0D5178}"/>
              </a:ext>
            </a:extLst>
          </p:cNvPr>
          <p:cNvPicPr>
            <a:picLocks noChangeAspect="1"/>
          </p:cNvPicPr>
          <p:nvPr/>
        </p:nvPicPr>
        <p:blipFill rotWithShape="1">
          <a:blip r:embed="rId3"/>
          <a:srcRect/>
          <a:stretch/>
        </p:blipFill>
        <p:spPr>
          <a:xfrm>
            <a:off x="40957" y="-98474"/>
            <a:ext cx="12191999" cy="6956474"/>
          </a:xfrm>
          <a:prstGeom prst="rect">
            <a:avLst/>
          </a:prstGeom>
          <a:ln>
            <a:solidFill>
              <a:schemeClr val="tx1"/>
            </a:solidFill>
          </a:ln>
        </p:spPr>
      </p:pic>
    </p:spTree>
    <p:extLst>
      <p:ext uri="{BB962C8B-B14F-4D97-AF65-F5344CB8AC3E}">
        <p14:creationId xmlns:p14="http://schemas.microsoft.com/office/powerpoint/2010/main" val="4287472906"/>
      </p:ext>
    </p:extLst>
  </p:cSld>
  <p:clrMapOvr>
    <a:masterClrMapping/>
  </p:clrMapOvr>
  <p:transition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EF654-B0E7-4AAE-2175-1AF2D1BC6B5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5603FF0-7A02-5C33-6CC2-2A3CD9D31E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77" y="183086"/>
            <a:ext cx="11915335" cy="6496605"/>
          </a:xfrm>
          <a:prstGeom prst="rect">
            <a:avLst/>
          </a:prstGeom>
          <a:ln>
            <a:noFill/>
          </a:ln>
          <a:effectLst>
            <a:glow rad="101600">
              <a:srgbClr val="FF0000">
                <a:alpha val="60000"/>
              </a:srgb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2" name="TextBox 1">
            <a:extLst>
              <a:ext uri="{FF2B5EF4-FFF2-40B4-BE49-F238E27FC236}">
                <a16:creationId xmlns:a16="http://schemas.microsoft.com/office/drawing/2014/main" id="{10112321-7BE2-DEB1-2428-3F77A7999AB9}"/>
              </a:ext>
            </a:extLst>
          </p:cNvPr>
          <p:cNvSpPr txBox="1"/>
          <p:nvPr/>
        </p:nvSpPr>
        <p:spPr>
          <a:xfrm>
            <a:off x="3322676" y="2741989"/>
            <a:ext cx="5546645" cy="1374021"/>
          </a:xfrm>
          <a:prstGeom prst="rect">
            <a:avLst/>
          </a:prstGeom>
          <a:noFill/>
          <a:ln>
            <a:noFill/>
          </a:ln>
        </p:spPr>
        <p:txBody>
          <a:bodyPr wrap="square" rtlCol="0" anchor="ctr">
            <a:prstTxWarp prst="textDeflateBottom">
              <a:avLst>
                <a:gd name="adj" fmla="val 86553"/>
              </a:avLst>
            </a:prstTxWarp>
            <a:spAutoFit/>
          </a:bodyPr>
          <a:lstStyle/>
          <a:p>
            <a:pPr algn="ctr"/>
            <a:r>
              <a:rPr lang="en-IN" sz="4500" b="1" dirty="0">
                <a:ln w="22225">
                  <a:noFill/>
                </a:ln>
                <a:solidFill>
                  <a:srgbClr val="FF0000"/>
                </a:solidFill>
                <a:effectLst>
                  <a:outerShdw blurRad="50800" dist="76200" dir="5400000" algn="t" rotWithShape="0">
                    <a:prstClr val="black">
                      <a:alpha val="40000"/>
                    </a:prstClr>
                  </a:outerShdw>
                </a:effectLst>
                <a:latin typeface="Oswald (Headings)"/>
              </a:rPr>
              <a:t>Thank You</a:t>
            </a:r>
            <a:endParaRPr lang="en-IN" sz="4050" b="1" dirty="0">
              <a:ln w="22225">
                <a:noFill/>
              </a:ln>
              <a:solidFill>
                <a:srgbClr val="FF0000"/>
              </a:solidFill>
              <a:effectLst>
                <a:outerShdw blurRad="50800" dist="76200" dir="5400000" algn="t" rotWithShape="0">
                  <a:prstClr val="black">
                    <a:alpha val="40000"/>
                  </a:prstClr>
                </a:outerShdw>
              </a:effectLst>
              <a:latin typeface="Oswald (Headings)"/>
            </a:endParaRPr>
          </a:p>
        </p:txBody>
      </p:sp>
    </p:spTree>
    <p:extLst>
      <p:ext uri="{BB962C8B-B14F-4D97-AF65-F5344CB8AC3E}">
        <p14:creationId xmlns:p14="http://schemas.microsoft.com/office/powerpoint/2010/main" val="41986266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DBA74-91C5-3335-7DDD-474D2181DE9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4D279F6-FC5F-6C7E-3382-E19B93224C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0"/>
            <a:ext cx="12351436" cy="6956474"/>
          </a:xfrm>
          <a:prstGeom prst="rect">
            <a:avLst/>
          </a:prstGeom>
        </p:spPr>
      </p:pic>
      <p:sp>
        <p:nvSpPr>
          <p:cNvPr id="2" name="TextBox 1">
            <a:extLst>
              <a:ext uri="{FF2B5EF4-FFF2-40B4-BE49-F238E27FC236}">
                <a16:creationId xmlns:a16="http://schemas.microsoft.com/office/drawing/2014/main" id="{CC38CFA6-9782-1632-8A5F-3CF1F706174A}"/>
              </a:ext>
            </a:extLst>
          </p:cNvPr>
          <p:cNvSpPr txBox="1"/>
          <p:nvPr/>
        </p:nvSpPr>
        <p:spPr>
          <a:xfrm>
            <a:off x="263361" y="0"/>
            <a:ext cx="9490239" cy="461665"/>
          </a:xfrm>
          <a:prstGeom prst="rect">
            <a:avLst/>
          </a:prstGeom>
          <a:noFill/>
        </p:spPr>
        <p:txBody>
          <a:bodyPr wrap="square">
            <a:spAutoFit/>
          </a:bodyPr>
          <a:lstStyle/>
          <a:p>
            <a:r>
              <a:rPr lang="en-US" sz="2400" b="1" kern="1400" spc="-50" dirty="0">
                <a:solidFill>
                  <a:srgbClr val="FF0000"/>
                </a:solidFill>
                <a:effectLst/>
                <a:ea typeface="Times New Roman" panose="02020603050405020304" pitchFamily="18" charset="0"/>
                <a:cs typeface="Times New Roman" panose="02020603050405020304" pitchFamily="18" charset="0"/>
              </a:rPr>
              <a:t>Netflix Shows And Movies : </a:t>
            </a:r>
            <a:r>
              <a:rPr lang="en-US" sz="2400" b="1" kern="1400" spc="-50" dirty="0">
                <a:solidFill>
                  <a:schemeClr val="bg1"/>
                </a:solidFill>
                <a:effectLst/>
                <a:ea typeface="Times New Roman" panose="02020603050405020304" pitchFamily="18" charset="0"/>
                <a:cs typeface="Times New Roman" panose="02020603050405020304" pitchFamily="18" charset="0"/>
              </a:rPr>
              <a:t>Exploratory Analysis And Data Visualization</a:t>
            </a:r>
            <a:endParaRPr lang="en-US" sz="2800" kern="1400" spc="-50" dirty="0">
              <a:solidFill>
                <a:schemeClr val="bg1"/>
              </a:solidFill>
              <a:effectLst/>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64FE413-9A68-119C-0EF4-5E838E81DD7D}"/>
              </a:ext>
            </a:extLst>
          </p:cNvPr>
          <p:cNvSpPr txBox="1"/>
          <p:nvPr/>
        </p:nvSpPr>
        <p:spPr>
          <a:xfrm>
            <a:off x="3322676" y="2741989"/>
            <a:ext cx="5546645" cy="1374021"/>
          </a:xfrm>
          <a:prstGeom prst="rect">
            <a:avLst/>
          </a:prstGeom>
          <a:noFill/>
          <a:ln>
            <a:noFill/>
          </a:ln>
        </p:spPr>
        <p:txBody>
          <a:bodyPr wrap="square" rtlCol="0" anchor="ctr">
            <a:prstTxWarp prst="textDeflateBottom">
              <a:avLst>
                <a:gd name="adj" fmla="val 86553"/>
              </a:avLst>
            </a:prstTxWarp>
            <a:spAutoFit/>
          </a:bodyPr>
          <a:lstStyle/>
          <a:p>
            <a:pPr algn="ctr"/>
            <a:r>
              <a:rPr lang="en-IN" sz="4500" b="1" dirty="0">
                <a:ln w="22225">
                  <a:noFill/>
                </a:ln>
                <a:solidFill>
                  <a:srgbClr val="FF0000"/>
                </a:solidFill>
                <a:effectLst>
                  <a:outerShdw blurRad="50800" dist="76200" dir="5400000" algn="t" rotWithShape="0">
                    <a:prstClr val="black">
                      <a:alpha val="40000"/>
                    </a:prstClr>
                  </a:outerShdw>
                </a:effectLst>
                <a:latin typeface="Oswald (Headings)"/>
              </a:rPr>
              <a:t>NETFLIX</a:t>
            </a:r>
            <a:endParaRPr lang="en-IN" sz="4050" b="1" dirty="0">
              <a:ln w="22225">
                <a:noFill/>
              </a:ln>
              <a:solidFill>
                <a:srgbClr val="FF0000"/>
              </a:solidFill>
              <a:effectLst>
                <a:outerShdw blurRad="50800" dist="76200" dir="5400000" algn="t" rotWithShape="0">
                  <a:prstClr val="black">
                    <a:alpha val="40000"/>
                  </a:prstClr>
                </a:outerShdw>
              </a:effectLst>
              <a:latin typeface="Oswald (Headings)"/>
            </a:endParaRPr>
          </a:p>
        </p:txBody>
      </p:sp>
      <p:sp>
        <p:nvSpPr>
          <p:cNvPr id="5" name="TextBox 4">
            <a:extLst>
              <a:ext uri="{FF2B5EF4-FFF2-40B4-BE49-F238E27FC236}">
                <a16:creationId xmlns:a16="http://schemas.microsoft.com/office/drawing/2014/main" id="{0F6B520B-FC13-5114-4A26-CC09B2BBA6D8}"/>
              </a:ext>
            </a:extLst>
          </p:cNvPr>
          <p:cNvSpPr txBox="1"/>
          <p:nvPr/>
        </p:nvSpPr>
        <p:spPr>
          <a:xfrm>
            <a:off x="10184292" y="5801354"/>
            <a:ext cx="2007705" cy="830997"/>
          </a:xfrm>
          <a:prstGeom prst="rect">
            <a:avLst/>
          </a:prstGeom>
          <a:noFill/>
        </p:spPr>
        <p:txBody>
          <a:bodyPr wrap="square">
            <a:spAutoFit/>
          </a:bodyPr>
          <a:lstStyle/>
          <a:p>
            <a:r>
              <a:rPr lang="en-US" sz="2400" b="1" kern="1400" spc="-50" dirty="0">
                <a:solidFill>
                  <a:srgbClr val="FF0000"/>
                </a:solidFill>
                <a:effectLst/>
                <a:ea typeface="Times New Roman" panose="02020603050405020304" pitchFamily="18" charset="0"/>
                <a:cs typeface="Times New Roman" panose="02020603050405020304" pitchFamily="18" charset="0"/>
              </a:rPr>
              <a:t>Prepared </a:t>
            </a:r>
            <a:r>
              <a:rPr lang="en-US" sz="2400" b="1" kern="1400" spc="-50" dirty="0">
                <a:solidFill>
                  <a:schemeClr val="bg1"/>
                </a:solidFill>
                <a:effectLst/>
                <a:ea typeface="Times New Roman" panose="02020603050405020304" pitchFamily="18" charset="0"/>
                <a:cs typeface="Times New Roman" panose="02020603050405020304" pitchFamily="18" charset="0"/>
              </a:rPr>
              <a:t>By</a:t>
            </a:r>
          </a:p>
          <a:p>
            <a:r>
              <a:rPr lang="en-US" sz="2400" b="1" kern="1400" spc="-50" dirty="0">
                <a:solidFill>
                  <a:srgbClr val="FF0000"/>
                </a:solidFill>
                <a:effectLst/>
                <a:ea typeface="Times New Roman" panose="02020603050405020304" pitchFamily="18" charset="0"/>
                <a:cs typeface="Times New Roman" panose="02020603050405020304" pitchFamily="18" charset="0"/>
              </a:rPr>
              <a:t>Yash </a:t>
            </a:r>
            <a:r>
              <a:rPr lang="en-US" sz="2400" b="1" kern="1400" spc="-50" dirty="0">
                <a:solidFill>
                  <a:schemeClr val="bg1"/>
                </a:solidFill>
                <a:effectLst/>
                <a:ea typeface="Times New Roman" panose="02020603050405020304" pitchFamily="18" charset="0"/>
                <a:cs typeface="Times New Roman" panose="02020603050405020304" pitchFamily="18" charset="0"/>
              </a:rPr>
              <a:t>Pandey</a:t>
            </a:r>
            <a:endParaRPr lang="en-US" sz="2800" kern="1400" spc="-50" dirty="0">
              <a:solidFill>
                <a:schemeClr val="bg1"/>
              </a:solidFill>
              <a:effectLs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9593838"/>
      </p:ext>
    </p:extLst>
  </p:cSld>
  <p:clrMapOvr>
    <a:masterClrMapping/>
  </p:clrMapOvr>
  <p:transition advTm="2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FE0F1-2E48-36B2-2055-A54F2D2378D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5B8A497-AC6C-58C9-34BC-DCB98DCA08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81" y="-57323"/>
            <a:ext cx="12374961" cy="6956474"/>
          </a:xfrm>
          <a:prstGeom prst="rect">
            <a:avLst/>
          </a:prstGeom>
        </p:spPr>
      </p:pic>
      <p:grpSp>
        <p:nvGrpSpPr>
          <p:cNvPr id="12" name="Group 11">
            <a:extLst>
              <a:ext uri="{FF2B5EF4-FFF2-40B4-BE49-F238E27FC236}">
                <a16:creationId xmlns:a16="http://schemas.microsoft.com/office/drawing/2014/main" id="{C5DE3858-55F7-54E8-1DB9-34BBDE33A0D2}"/>
              </a:ext>
            </a:extLst>
          </p:cNvPr>
          <p:cNvGrpSpPr/>
          <p:nvPr/>
        </p:nvGrpSpPr>
        <p:grpSpPr>
          <a:xfrm>
            <a:off x="11423229" y="123091"/>
            <a:ext cx="623405" cy="798289"/>
            <a:chOff x="5515429" y="-1554242"/>
            <a:chExt cx="1161142" cy="2128770"/>
          </a:xfrm>
          <a:effectLst>
            <a:reflection blurRad="6350" stA="50000" endA="300" endPos="90000" dist="50800" dir="5400000" sy="-100000" algn="bl" rotWithShape="0"/>
          </a:effectLst>
        </p:grpSpPr>
        <p:sp>
          <p:nvSpPr>
            <p:cNvPr id="13" name="Freeform: Shape 12">
              <a:extLst>
                <a:ext uri="{FF2B5EF4-FFF2-40B4-BE49-F238E27FC236}">
                  <a16:creationId xmlns:a16="http://schemas.microsoft.com/office/drawing/2014/main" id="{A2637CD8-823B-49D1-95F3-6ABA0EF9173B}"/>
                </a:ext>
              </a:extLst>
            </p:cNvPr>
            <p:cNvSpPr/>
            <p:nvPr/>
          </p:nvSpPr>
          <p:spPr>
            <a:xfrm>
              <a:off x="5515429" y="-1554242"/>
              <a:ext cx="435421" cy="2128770"/>
            </a:xfrm>
            <a:custGeom>
              <a:avLst/>
              <a:gdLst>
                <a:gd name="connsiteX0" fmla="*/ 0 w 720756"/>
                <a:gd name="connsiteY0" fmla="*/ 0 h 3523773"/>
                <a:gd name="connsiteX1" fmla="*/ 720757 w 720756"/>
                <a:gd name="connsiteY1" fmla="*/ 0 h 3523773"/>
                <a:gd name="connsiteX2" fmla="*/ 720757 w 720756"/>
                <a:gd name="connsiteY2" fmla="*/ 3523774 h 3523773"/>
                <a:gd name="connsiteX3" fmla="*/ 0 w 720756"/>
                <a:gd name="connsiteY3" fmla="*/ 3523774 h 3523773"/>
              </a:gdLst>
              <a:ahLst/>
              <a:cxnLst>
                <a:cxn ang="0">
                  <a:pos x="connsiteX0" y="connsiteY0"/>
                </a:cxn>
                <a:cxn ang="0">
                  <a:pos x="connsiteX1" y="connsiteY1"/>
                </a:cxn>
                <a:cxn ang="0">
                  <a:pos x="connsiteX2" y="connsiteY2"/>
                </a:cxn>
                <a:cxn ang="0">
                  <a:pos x="connsiteX3" y="connsiteY3"/>
                </a:cxn>
              </a:cxnLst>
              <a:rect l="l" t="t" r="r" b="b"/>
              <a:pathLst>
                <a:path w="720756" h="3523773">
                  <a:moveTo>
                    <a:pt x="0" y="0"/>
                  </a:moveTo>
                  <a:lnTo>
                    <a:pt x="720757" y="0"/>
                  </a:lnTo>
                  <a:lnTo>
                    <a:pt x="720757" y="3523774"/>
                  </a:lnTo>
                  <a:lnTo>
                    <a:pt x="0" y="3523774"/>
                  </a:lnTo>
                  <a:close/>
                </a:path>
              </a:pathLst>
            </a:custGeom>
            <a:solidFill>
              <a:srgbClr val="FF0000"/>
            </a:solidFill>
            <a:ln w="9525" cap="flat">
              <a:noFill/>
              <a:prstDash val="solid"/>
              <a:miter/>
            </a:ln>
          </p:spPr>
          <p:txBody>
            <a:bodyPr rtlCol="0" anchor="ctr"/>
            <a:lstStyle/>
            <a:p>
              <a:endParaRPr lang="en-IN" sz="1350"/>
            </a:p>
          </p:txBody>
        </p:sp>
        <p:sp>
          <p:nvSpPr>
            <p:cNvPr id="14" name="Freeform: Shape 13">
              <a:extLst>
                <a:ext uri="{FF2B5EF4-FFF2-40B4-BE49-F238E27FC236}">
                  <a16:creationId xmlns:a16="http://schemas.microsoft.com/office/drawing/2014/main" id="{617D26A7-42D3-0D4A-681D-5671E8644F54}"/>
                </a:ext>
              </a:extLst>
            </p:cNvPr>
            <p:cNvSpPr/>
            <p:nvPr/>
          </p:nvSpPr>
          <p:spPr>
            <a:xfrm>
              <a:off x="6241150" y="-1554242"/>
              <a:ext cx="435421" cy="2128770"/>
            </a:xfrm>
            <a:custGeom>
              <a:avLst/>
              <a:gdLst>
                <a:gd name="connsiteX0" fmla="*/ 0 w 720756"/>
                <a:gd name="connsiteY0" fmla="*/ 0 h 3523773"/>
                <a:gd name="connsiteX1" fmla="*/ 720757 w 720756"/>
                <a:gd name="connsiteY1" fmla="*/ 0 h 3523773"/>
                <a:gd name="connsiteX2" fmla="*/ 720757 w 720756"/>
                <a:gd name="connsiteY2" fmla="*/ 3523774 h 3523773"/>
                <a:gd name="connsiteX3" fmla="*/ 0 w 720756"/>
                <a:gd name="connsiteY3" fmla="*/ 3523774 h 3523773"/>
              </a:gdLst>
              <a:ahLst/>
              <a:cxnLst>
                <a:cxn ang="0">
                  <a:pos x="connsiteX0" y="connsiteY0"/>
                </a:cxn>
                <a:cxn ang="0">
                  <a:pos x="connsiteX1" y="connsiteY1"/>
                </a:cxn>
                <a:cxn ang="0">
                  <a:pos x="connsiteX2" y="connsiteY2"/>
                </a:cxn>
                <a:cxn ang="0">
                  <a:pos x="connsiteX3" y="connsiteY3"/>
                </a:cxn>
              </a:cxnLst>
              <a:rect l="l" t="t" r="r" b="b"/>
              <a:pathLst>
                <a:path w="720756" h="3523773">
                  <a:moveTo>
                    <a:pt x="0" y="0"/>
                  </a:moveTo>
                  <a:lnTo>
                    <a:pt x="720757" y="0"/>
                  </a:lnTo>
                  <a:lnTo>
                    <a:pt x="720757" y="3523774"/>
                  </a:lnTo>
                  <a:lnTo>
                    <a:pt x="0" y="3523774"/>
                  </a:lnTo>
                  <a:close/>
                </a:path>
              </a:pathLst>
            </a:custGeom>
            <a:solidFill>
              <a:srgbClr val="FF0000"/>
            </a:solidFill>
            <a:ln w="9525" cap="flat">
              <a:noFill/>
              <a:prstDash val="solid"/>
              <a:miter/>
            </a:ln>
          </p:spPr>
          <p:txBody>
            <a:bodyPr rtlCol="0" anchor="ctr"/>
            <a:lstStyle/>
            <a:p>
              <a:endParaRPr lang="en-IN" sz="1350"/>
            </a:p>
          </p:txBody>
        </p:sp>
        <p:sp>
          <p:nvSpPr>
            <p:cNvPr id="15" name="Freeform: Shape 14">
              <a:extLst>
                <a:ext uri="{FF2B5EF4-FFF2-40B4-BE49-F238E27FC236}">
                  <a16:creationId xmlns:a16="http://schemas.microsoft.com/office/drawing/2014/main" id="{F0E7B120-651F-AF8F-A63A-537994B957BA}"/>
                </a:ext>
              </a:extLst>
            </p:cNvPr>
            <p:cNvSpPr/>
            <p:nvPr/>
          </p:nvSpPr>
          <p:spPr>
            <a:xfrm>
              <a:off x="5515429" y="-1554242"/>
              <a:ext cx="1161142" cy="2128770"/>
            </a:xfrm>
            <a:custGeom>
              <a:avLst/>
              <a:gdLst>
                <a:gd name="connsiteX0" fmla="*/ 1922050 w 1922049"/>
                <a:gd name="connsiteY0" fmla="*/ 3523774 h 3523773"/>
                <a:gd name="connsiteX1" fmla="*/ 1201293 w 1922049"/>
                <a:gd name="connsiteY1" fmla="*/ 3523774 h 3523773"/>
                <a:gd name="connsiteX2" fmla="*/ 720757 w 1922049"/>
                <a:gd name="connsiteY2" fmla="*/ 2114264 h 3523773"/>
                <a:gd name="connsiteX3" fmla="*/ 0 w 1922049"/>
                <a:gd name="connsiteY3" fmla="*/ 0 h 3523773"/>
                <a:gd name="connsiteX4" fmla="*/ 720757 w 1922049"/>
                <a:gd name="connsiteY4" fmla="*/ 0 h 3523773"/>
                <a:gd name="connsiteX5" fmla="*/ 1201293 w 1922049"/>
                <a:gd name="connsiteY5" fmla="*/ 1409510 h 3523773"/>
                <a:gd name="connsiteX6" fmla="*/ 1922050 w 1922049"/>
                <a:gd name="connsiteY6" fmla="*/ 3523774 h 352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049" h="3523773">
                  <a:moveTo>
                    <a:pt x="1922050" y="3523774"/>
                  </a:moveTo>
                  <a:lnTo>
                    <a:pt x="1201293" y="3523774"/>
                  </a:lnTo>
                  <a:lnTo>
                    <a:pt x="720757" y="2114264"/>
                  </a:lnTo>
                  <a:lnTo>
                    <a:pt x="0" y="0"/>
                  </a:lnTo>
                  <a:lnTo>
                    <a:pt x="720757" y="0"/>
                  </a:lnTo>
                  <a:lnTo>
                    <a:pt x="1201293" y="1409510"/>
                  </a:lnTo>
                  <a:lnTo>
                    <a:pt x="1922050" y="3523774"/>
                  </a:lnTo>
                  <a:close/>
                </a:path>
              </a:pathLst>
            </a:custGeom>
            <a:solidFill>
              <a:srgbClr val="FF0000"/>
            </a:solidFill>
            <a:ln w="9525" cap="flat">
              <a:noFill/>
              <a:prstDash val="solid"/>
              <a:miter/>
            </a:ln>
            <a:effectLst>
              <a:outerShdw blurRad="431800" dist="304800" dir="2700000" algn="tl" rotWithShape="0">
                <a:prstClr val="black">
                  <a:alpha val="40000"/>
                </a:prstClr>
              </a:outerShdw>
            </a:effectLst>
          </p:spPr>
          <p:txBody>
            <a:bodyPr rtlCol="0" anchor="ctr"/>
            <a:lstStyle/>
            <a:p>
              <a:endParaRPr lang="en-IN" sz="1350"/>
            </a:p>
          </p:txBody>
        </p:sp>
      </p:grpSp>
      <p:grpSp>
        <p:nvGrpSpPr>
          <p:cNvPr id="16" name="Group 15">
            <a:extLst>
              <a:ext uri="{FF2B5EF4-FFF2-40B4-BE49-F238E27FC236}">
                <a16:creationId xmlns:a16="http://schemas.microsoft.com/office/drawing/2014/main" id="{E9231AA3-9B33-3F48-00FA-07FFEAFBDDF2}"/>
              </a:ext>
            </a:extLst>
          </p:cNvPr>
          <p:cNvGrpSpPr/>
          <p:nvPr/>
        </p:nvGrpSpPr>
        <p:grpSpPr>
          <a:xfrm>
            <a:off x="269462" y="123091"/>
            <a:ext cx="3597608" cy="6595646"/>
            <a:chOff x="9748769" y="1666875"/>
            <a:chExt cx="1922049" cy="3523773"/>
          </a:xfrm>
        </p:grpSpPr>
        <p:sp>
          <p:nvSpPr>
            <p:cNvPr id="17" name="Freeform: Shape 16">
              <a:extLst>
                <a:ext uri="{FF2B5EF4-FFF2-40B4-BE49-F238E27FC236}">
                  <a16:creationId xmlns:a16="http://schemas.microsoft.com/office/drawing/2014/main" id="{F95D7E26-3F09-C3EF-FB74-839527D2E0A7}"/>
                </a:ext>
              </a:extLst>
            </p:cNvPr>
            <p:cNvSpPr/>
            <p:nvPr/>
          </p:nvSpPr>
          <p:spPr>
            <a:xfrm>
              <a:off x="9748769" y="1666875"/>
              <a:ext cx="720756" cy="3523773"/>
            </a:xfrm>
            <a:custGeom>
              <a:avLst/>
              <a:gdLst>
                <a:gd name="connsiteX0" fmla="*/ 0 w 720756"/>
                <a:gd name="connsiteY0" fmla="*/ 0 h 3523773"/>
                <a:gd name="connsiteX1" fmla="*/ 720757 w 720756"/>
                <a:gd name="connsiteY1" fmla="*/ 0 h 3523773"/>
                <a:gd name="connsiteX2" fmla="*/ 720757 w 720756"/>
                <a:gd name="connsiteY2" fmla="*/ 3523774 h 3523773"/>
                <a:gd name="connsiteX3" fmla="*/ 0 w 720756"/>
                <a:gd name="connsiteY3" fmla="*/ 3523774 h 3523773"/>
              </a:gdLst>
              <a:ahLst/>
              <a:cxnLst>
                <a:cxn ang="0">
                  <a:pos x="connsiteX0" y="connsiteY0"/>
                </a:cxn>
                <a:cxn ang="0">
                  <a:pos x="connsiteX1" y="connsiteY1"/>
                </a:cxn>
                <a:cxn ang="0">
                  <a:pos x="connsiteX2" y="connsiteY2"/>
                </a:cxn>
                <a:cxn ang="0">
                  <a:pos x="connsiteX3" y="connsiteY3"/>
                </a:cxn>
              </a:cxnLst>
              <a:rect l="l" t="t" r="r" b="b"/>
              <a:pathLst>
                <a:path w="720756" h="3523773">
                  <a:moveTo>
                    <a:pt x="0" y="0"/>
                  </a:moveTo>
                  <a:lnTo>
                    <a:pt x="720757" y="0"/>
                  </a:lnTo>
                  <a:lnTo>
                    <a:pt x="720757" y="3523774"/>
                  </a:lnTo>
                  <a:lnTo>
                    <a:pt x="0" y="3523774"/>
                  </a:lnTo>
                  <a:close/>
                </a:path>
              </a:pathLst>
            </a:custGeom>
            <a:solidFill>
              <a:srgbClr val="FF0000"/>
            </a:solidFill>
            <a:ln w="9525" cap="flat">
              <a:noFill/>
              <a:prstDash val="solid"/>
              <a:miter/>
            </a:ln>
          </p:spPr>
          <p:txBody>
            <a:bodyPr rtlCol="0" anchor="ctr"/>
            <a:lstStyle/>
            <a:p>
              <a:endParaRPr lang="en-IN" sz="1350">
                <a:solidFill>
                  <a:srgbClr val="FF0000"/>
                </a:solidFill>
              </a:endParaRPr>
            </a:p>
          </p:txBody>
        </p:sp>
        <p:sp>
          <p:nvSpPr>
            <p:cNvPr id="18" name="Freeform: Shape 17">
              <a:extLst>
                <a:ext uri="{FF2B5EF4-FFF2-40B4-BE49-F238E27FC236}">
                  <a16:creationId xmlns:a16="http://schemas.microsoft.com/office/drawing/2014/main" id="{E1CA6DC4-C7E9-D350-8BC6-C2C0E21E63F7}"/>
                </a:ext>
              </a:extLst>
            </p:cNvPr>
            <p:cNvSpPr/>
            <p:nvPr/>
          </p:nvSpPr>
          <p:spPr>
            <a:xfrm>
              <a:off x="10950062" y="1666875"/>
              <a:ext cx="720756" cy="3523773"/>
            </a:xfrm>
            <a:custGeom>
              <a:avLst/>
              <a:gdLst>
                <a:gd name="connsiteX0" fmla="*/ 0 w 720756"/>
                <a:gd name="connsiteY0" fmla="*/ 0 h 3523773"/>
                <a:gd name="connsiteX1" fmla="*/ 720757 w 720756"/>
                <a:gd name="connsiteY1" fmla="*/ 0 h 3523773"/>
                <a:gd name="connsiteX2" fmla="*/ 720757 w 720756"/>
                <a:gd name="connsiteY2" fmla="*/ 3523774 h 3523773"/>
                <a:gd name="connsiteX3" fmla="*/ 0 w 720756"/>
                <a:gd name="connsiteY3" fmla="*/ 3523774 h 3523773"/>
              </a:gdLst>
              <a:ahLst/>
              <a:cxnLst>
                <a:cxn ang="0">
                  <a:pos x="connsiteX0" y="connsiteY0"/>
                </a:cxn>
                <a:cxn ang="0">
                  <a:pos x="connsiteX1" y="connsiteY1"/>
                </a:cxn>
                <a:cxn ang="0">
                  <a:pos x="connsiteX2" y="connsiteY2"/>
                </a:cxn>
                <a:cxn ang="0">
                  <a:pos x="connsiteX3" y="connsiteY3"/>
                </a:cxn>
              </a:cxnLst>
              <a:rect l="l" t="t" r="r" b="b"/>
              <a:pathLst>
                <a:path w="720756" h="3523773">
                  <a:moveTo>
                    <a:pt x="0" y="0"/>
                  </a:moveTo>
                  <a:lnTo>
                    <a:pt x="720757" y="0"/>
                  </a:lnTo>
                  <a:lnTo>
                    <a:pt x="720757" y="3523774"/>
                  </a:lnTo>
                  <a:lnTo>
                    <a:pt x="0" y="3523774"/>
                  </a:lnTo>
                  <a:close/>
                </a:path>
              </a:pathLst>
            </a:custGeom>
            <a:solidFill>
              <a:srgbClr val="FF0000"/>
            </a:solidFill>
            <a:ln w="9525" cap="flat">
              <a:noFill/>
              <a:prstDash val="solid"/>
              <a:miter/>
            </a:ln>
          </p:spPr>
          <p:txBody>
            <a:bodyPr rtlCol="0" anchor="ctr"/>
            <a:lstStyle/>
            <a:p>
              <a:endParaRPr lang="en-IN" sz="1350" dirty="0">
                <a:solidFill>
                  <a:srgbClr val="FF0000"/>
                </a:solidFill>
              </a:endParaRPr>
            </a:p>
          </p:txBody>
        </p:sp>
        <p:sp>
          <p:nvSpPr>
            <p:cNvPr id="19" name="Freeform: Shape 18">
              <a:extLst>
                <a:ext uri="{FF2B5EF4-FFF2-40B4-BE49-F238E27FC236}">
                  <a16:creationId xmlns:a16="http://schemas.microsoft.com/office/drawing/2014/main" id="{91B60D46-64F0-FB4C-2265-D37B622248D2}"/>
                </a:ext>
              </a:extLst>
            </p:cNvPr>
            <p:cNvSpPr/>
            <p:nvPr/>
          </p:nvSpPr>
          <p:spPr>
            <a:xfrm>
              <a:off x="9748769" y="1666875"/>
              <a:ext cx="1922049" cy="3523773"/>
            </a:xfrm>
            <a:custGeom>
              <a:avLst/>
              <a:gdLst>
                <a:gd name="connsiteX0" fmla="*/ 1922050 w 1922049"/>
                <a:gd name="connsiteY0" fmla="*/ 3523774 h 3523773"/>
                <a:gd name="connsiteX1" fmla="*/ 1201293 w 1922049"/>
                <a:gd name="connsiteY1" fmla="*/ 3523774 h 3523773"/>
                <a:gd name="connsiteX2" fmla="*/ 720757 w 1922049"/>
                <a:gd name="connsiteY2" fmla="*/ 2114264 h 3523773"/>
                <a:gd name="connsiteX3" fmla="*/ 0 w 1922049"/>
                <a:gd name="connsiteY3" fmla="*/ 0 h 3523773"/>
                <a:gd name="connsiteX4" fmla="*/ 720757 w 1922049"/>
                <a:gd name="connsiteY4" fmla="*/ 0 h 3523773"/>
                <a:gd name="connsiteX5" fmla="*/ 1201293 w 1922049"/>
                <a:gd name="connsiteY5" fmla="*/ 1409510 h 3523773"/>
                <a:gd name="connsiteX6" fmla="*/ 1922050 w 1922049"/>
                <a:gd name="connsiteY6" fmla="*/ 3523774 h 352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049" h="3523773">
                  <a:moveTo>
                    <a:pt x="1922050" y="3523774"/>
                  </a:moveTo>
                  <a:lnTo>
                    <a:pt x="1201293" y="3523774"/>
                  </a:lnTo>
                  <a:lnTo>
                    <a:pt x="720757" y="2114264"/>
                  </a:lnTo>
                  <a:lnTo>
                    <a:pt x="0" y="0"/>
                  </a:lnTo>
                  <a:lnTo>
                    <a:pt x="720757" y="0"/>
                  </a:lnTo>
                  <a:lnTo>
                    <a:pt x="1201293" y="1409510"/>
                  </a:lnTo>
                  <a:lnTo>
                    <a:pt x="1922050" y="3523774"/>
                  </a:lnTo>
                  <a:close/>
                </a:path>
              </a:pathLst>
            </a:custGeom>
            <a:solidFill>
              <a:srgbClr val="FF0000"/>
            </a:solidFill>
            <a:ln w="9525" cap="flat">
              <a:noFill/>
              <a:prstDash val="solid"/>
              <a:miter/>
            </a:ln>
            <a:effectLst>
              <a:outerShdw blurRad="431800" dist="304800" dir="2700000" algn="tl" rotWithShape="0">
                <a:prstClr val="black">
                  <a:alpha val="40000"/>
                </a:prstClr>
              </a:outerShdw>
            </a:effectLst>
          </p:spPr>
          <p:txBody>
            <a:bodyPr rtlCol="0" anchor="ctr"/>
            <a:lstStyle/>
            <a:p>
              <a:endParaRPr lang="en-IN" sz="1350" dirty="0">
                <a:solidFill>
                  <a:srgbClr val="FF0000"/>
                </a:solidFill>
              </a:endParaRPr>
            </a:p>
          </p:txBody>
        </p:sp>
      </p:grpSp>
      <p:sp>
        <p:nvSpPr>
          <p:cNvPr id="21" name="TextBox 20">
            <a:extLst>
              <a:ext uri="{FF2B5EF4-FFF2-40B4-BE49-F238E27FC236}">
                <a16:creationId xmlns:a16="http://schemas.microsoft.com/office/drawing/2014/main" id="{55A2F80B-4CA2-C473-3176-D1BC9B6A3443}"/>
              </a:ext>
            </a:extLst>
          </p:cNvPr>
          <p:cNvSpPr txBox="1"/>
          <p:nvPr/>
        </p:nvSpPr>
        <p:spPr>
          <a:xfrm>
            <a:off x="4021815" y="1897351"/>
            <a:ext cx="6400800" cy="461665"/>
          </a:xfrm>
          <a:prstGeom prst="rect">
            <a:avLst/>
          </a:prstGeom>
          <a:noFill/>
        </p:spPr>
        <p:txBody>
          <a:bodyPr wrap="square">
            <a:spAutoFit/>
          </a:bodyPr>
          <a:lstStyle/>
          <a:p>
            <a:r>
              <a:rPr lang="en-US" sz="2400" b="1" dirty="0">
                <a:solidFill>
                  <a:srgbClr val="FF0000"/>
                </a:solidFill>
                <a:cs typeface="Inter" panose="020B0604020202020204" charset="0"/>
              </a:rPr>
              <a:t>Project</a:t>
            </a:r>
            <a:r>
              <a:rPr lang="en-US" sz="2400" b="1" dirty="0">
                <a:cs typeface="Inter" panose="020B0604020202020204" charset="0"/>
              </a:rPr>
              <a:t> </a:t>
            </a:r>
            <a:r>
              <a:rPr lang="en-US" sz="2400" b="1" dirty="0">
                <a:solidFill>
                  <a:schemeClr val="bg1"/>
                </a:solidFill>
                <a:cs typeface="Inter" panose="020B0604020202020204" charset="0"/>
              </a:rPr>
              <a:t>Description</a:t>
            </a:r>
            <a:endParaRPr lang="en-US" sz="2400" b="1" dirty="0">
              <a:cs typeface="Inter" panose="020B0604020202020204" charset="0"/>
            </a:endParaRPr>
          </a:p>
        </p:txBody>
      </p:sp>
      <p:sp>
        <p:nvSpPr>
          <p:cNvPr id="25" name="TextBox 24">
            <a:extLst>
              <a:ext uri="{FF2B5EF4-FFF2-40B4-BE49-F238E27FC236}">
                <a16:creationId xmlns:a16="http://schemas.microsoft.com/office/drawing/2014/main" id="{93EF6860-9326-48D3-5694-C478C7DA1916}"/>
              </a:ext>
            </a:extLst>
          </p:cNvPr>
          <p:cNvSpPr txBox="1"/>
          <p:nvPr/>
        </p:nvSpPr>
        <p:spPr>
          <a:xfrm>
            <a:off x="4021815" y="2396863"/>
            <a:ext cx="6400800" cy="1815882"/>
          </a:xfrm>
          <a:prstGeom prst="rect">
            <a:avLst/>
          </a:prstGeom>
          <a:noFill/>
        </p:spPr>
        <p:txBody>
          <a:bodyPr wrap="square">
            <a:spAutoFit/>
          </a:bodyPr>
          <a:lstStyle/>
          <a:p>
            <a:pPr marL="171450" indent="-171450">
              <a:buFont typeface="Arial" panose="020B0604020202020204" pitchFamily="34" charset="0"/>
              <a:buChar char="•"/>
            </a:pPr>
            <a:r>
              <a:rPr lang="en-US" sz="1600" dirty="0">
                <a:solidFill>
                  <a:schemeClr val="bg1"/>
                </a:solidFill>
              </a:rPr>
              <a:t>Dive into Netflix's vast collection of movies and TV shows.</a:t>
            </a:r>
          </a:p>
          <a:p>
            <a:pPr marL="171450" indent="-171450">
              <a:buFont typeface="Arial" panose="020B0604020202020204" pitchFamily="34" charset="0"/>
              <a:buChar char="•"/>
            </a:pPr>
            <a:r>
              <a:rPr lang="en-US" sz="1600" dirty="0">
                <a:solidFill>
                  <a:schemeClr val="bg1"/>
                </a:solidFill>
              </a:rPr>
              <a:t>Dataset includes essential details: titles, directors, casts, release years, ratings, and durations.</a:t>
            </a:r>
          </a:p>
          <a:p>
            <a:pPr marL="171450" indent="-171450">
              <a:buFont typeface="Arial" panose="020B0604020202020204" pitchFamily="34" charset="0"/>
              <a:buChar char="•"/>
            </a:pPr>
            <a:r>
              <a:rPr lang="en-US" sz="1600" dirty="0">
                <a:solidFill>
                  <a:schemeClr val="bg1"/>
                </a:solidFill>
              </a:rPr>
              <a:t>Initial steps involve dataset loading and feature engineering.</a:t>
            </a:r>
          </a:p>
          <a:p>
            <a:pPr marL="171450" indent="-171450">
              <a:buFont typeface="Arial" panose="020B0604020202020204" pitchFamily="34" charset="0"/>
              <a:buChar char="•"/>
            </a:pPr>
            <a:r>
              <a:rPr lang="en-US" sz="1600" dirty="0">
                <a:solidFill>
                  <a:schemeClr val="bg1"/>
                </a:solidFill>
              </a:rPr>
              <a:t>Uncover top insights, trends, and correlations within Netflix's content.</a:t>
            </a:r>
          </a:p>
          <a:p>
            <a:pPr marL="171450" indent="-171450">
              <a:buFont typeface="Arial" panose="020B0604020202020204" pitchFamily="34" charset="0"/>
              <a:buChar char="•"/>
            </a:pPr>
            <a:r>
              <a:rPr lang="en-US" sz="1600" dirty="0">
                <a:solidFill>
                  <a:schemeClr val="bg1"/>
                </a:solidFill>
              </a:rPr>
              <a:t>Gain valuable understanding of viewer preferences and engagement.</a:t>
            </a:r>
          </a:p>
          <a:p>
            <a:pPr marL="171450" indent="-171450">
              <a:buFont typeface="Arial" panose="020B0604020202020204" pitchFamily="34" charset="0"/>
              <a:buChar char="•"/>
            </a:pPr>
            <a:r>
              <a:rPr lang="en-US" sz="1600" dirty="0">
                <a:solidFill>
                  <a:schemeClr val="bg1"/>
                </a:solidFill>
              </a:rPr>
              <a:t>Inform strategic decisions and content curation efforts.</a:t>
            </a:r>
            <a:endParaRPr lang="en-IN" sz="1600" dirty="0">
              <a:solidFill>
                <a:schemeClr val="bg1"/>
              </a:solidFill>
            </a:endParaRPr>
          </a:p>
        </p:txBody>
      </p:sp>
      <p:pic>
        <p:nvPicPr>
          <p:cNvPr id="26" name="Picture Placeholder 22" descr="A toy bear sitting in a movie theater&#10;&#10;Description automatically generated">
            <a:extLst>
              <a:ext uri="{FF2B5EF4-FFF2-40B4-BE49-F238E27FC236}">
                <a16:creationId xmlns:a16="http://schemas.microsoft.com/office/drawing/2014/main" id="{EF3B05B2-91E0-574C-CDA9-2258977B50D5}"/>
              </a:ext>
            </a:extLst>
          </p:cNvPr>
          <p:cNvPicPr>
            <a:picLocks noChangeAspect="1"/>
          </p:cNvPicPr>
          <p:nvPr/>
        </p:nvPicPr>
        <p:blipFill rotWithShape="1">
          <a:blip r:embed="rId3">
            <a:extLst>
              <a:ext uri="{28A0092B-C50C-407E-A947-70E740481C1C}">
                <a14:useLocalDpi xmlns:a14="http://schemas.microsoft.com/office/drawing/2010/main" val="0"/>
              </a:ext>
            </a:extLst>
          </a:blip>
          <a:srcRect l="9717" t="-15129" r="-5412" b="-1"/>
          <a:stretch/>
        </p:blipFill>
        <p:spPr>
          <a:xfrm>
            <a:off x="8912866" y="3817561"/>
            <a:ext cx="3328987" cy="3119437"/>
          </a:xfrm>
          <a:prstGeom prst="rect">
            <a:avLst/>
          </a:prstGeom>
        </p:spPr>
      </p:pic>
    </p:spTree>
    <p:extLst>
      <p:ext uri="{BB962C8B-B14F-4D97-AF65-F5344CB8AC3E}">
        <p14:creationId xmlns:p14="http://schemas.microsoft.com/office/powerpoint/2010/main" val="3207017557"/>
      </p:ext>
    </p:extLst>
  </p:cSld>
  <p:clrMapOvr>
    <a:masterClrMapping/>
  </p:clrMapOvr>
  <p:transition advTm="2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884906-EF52-B23C-DFCE-4AE9075524A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2B461BB-F90D-8844-38F0-992CF89E20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81" y="-49237"/>
            <a:ext cx="12374961" cy="6956474"/>
          </a:xfrm>
          <a:prstGeom prst="rect">
            <a:avLst/>
          </a:prstGeom>
        </p:spPr>
      </p:pic>
      <p:grpSp>
        <p:nvGrpSpPr>
          <p:cNvPr id="12" name="Group 11">
            <a:extLst>
              <a:ext uri="{FF2B5EF4-FFF2-40B4-BE49-F238E27FC236}">
                <a16:creationId xmlns:a16="http://schemas.microsoft.com/office/drawing/2014/main" id="{6361EAAF-50D5-B315-6CCF-BBD91A00DE5F}"/>
              </a:ext>
            </a:extLst>
          </p:cNvPr>
          <p:cNvGrpSpPr/>
          <p:nvPr/>
        </p:nvGrpSpPr>
        <p:grpSpPr>
          <a:xfrm>
            <a:off x="11423229" y="123091"/>
            <a:ext cx="623405" cy="798289"/>
            <a:chOff x="5515429" y="-1554242"/>
            <a:chExt cx="1161142" cy="2128770"/>
          </a:xfrm>
          <a:effectLst>
            <a:reflection blurRad="6350" stA="50000" endA="300" endPos="90000" dist="50800" dir="5400000" sy="-100000" algn="bl" rotWithShape="0"/>
          </a:effectLst>
        </p:grpSpPr>
        <p:sp>
          <p:nvSpPr>
            <p:cNvPr id="13" name="Freeform: Shape 12">
              <a:extLst>
                <a:ext uri="{FF2B5EF4-FFF2-40B4-BE49-F238E27FC236}">
                  <a16:creationId xmlns:a16="http://schemas.microsoft.com/office/drawing/2014/main" id="{89B275BA-AD9A-FFA4-829F-FB2F86AC3E9B}"/>
                </a:ext>
              </a:extLst>
            </p:cNvPr>
            <p:cNvSpPr/>
            <p:nvPr/>
          </p:nvSpPr>
          <p:spPr>
            <a:xfrm>
              <a:off x="5515429" y="-1554242"/>
              <a:ext cx="435421" cy="2128770"/>
            </a:xfrm>
            <a:custGeom>
              <a:avLst/>
              <a:gdLst>
                <a:gd name="connsiteX0" fmla="*/ 0 w 720756"/>
                <a:gd name="connsiteY0" fmla="*/ 0 h 3523773"/>
                <a:gd name="connsiteX1" fmla="*/ 720757 w 720756"/>
                <a:gd name="connsiteY1" fmla="*/ 0 h 3523773"/>
                <a:gd name="connsiteX2" fmla="*/ 720757 w 720756"/>
                <a:gd name="connsiteY2" fmla="*/ 3523774 h 3523773"/>
                <a:gd name="connsiteX3" fmla="*/ 0 w 720756"/>
                <a:gd name="connsiteY3" fmla="*/ 3523774 h 3523773"/>
              </a:gdLst>
              <a:ahLst/>
              <a:cxnLst>
                <a:cxn ang="0">
                  <a:pos x="connsiteX0" y="connsiteY0"/>
                </a:cxn>
                <a:cxn ang="0">
                  <a:pos x="connsiteX1" y="connsiteY1"/>
                </a:cxn>
                <a:cxn ang="0">
                  <a:pos x="connsiteX2" y="connsiteY2"/>
                </a:cxn>
                <a:cxn ang="0">
                  <a:pos x="connsiteX3" y="connsiteY3"/>
                </a:cxn>
              </a:cxnLst>
              <a:rect l="l" t="t" r="r" b="b"/>
              <a:pathLst>
                <a:path w="720756" h="3523773">
                  <a:moveTo>
                    <a:pt x="0" y="0"/>
                  </a:moveTo>
                  <a:lnTo>
                    <a:pt x="720757" y="0"/>
                  </a:lnTo>
                  <a:lnTo>
                    <a:pt x="720757" y="3523774"/>
                  </a:lnTo>
                  <a:lnTo>
                    <a:pt x="0" y="3523774"/>
                  </a:lnTo>
                  <a:close/>
                </a:path>
              </a:pathLst>
            </a:custGeom>
            <a:solidFill>
              <a:srgbClr val="FF0000"/>
            </a:solidFill>
            <a:ln w="9525" cap="flat">
              <a:noFill/>
              <a:prstDash val="solid"/>
              <a:miter/>
            </a:ln>
          </p:spPr>
          <p:txBody>
            <a:bodyPr rtlCol="0" anchor="ctr"/>
            <a:lstStyle/>
            <a:p>
              <a:endParaRPr lang="en-IN" sz="1350"/>
            </a:p>
          </p:txBody>
        </p:sp>
        <p:sp>
          <p:nvSpPr>
            <p:cNvPr id="14" name="Freeform: Shape 13">
              <a:extLst>
                <a:ext uri="{FF2B5EF4-FFF2-40B4-BE49-F238E27FC236}">
                  <a16:creationId xmlns:a16="http://schemas.microsoft.com/office/drawing/2014/main" id="{5DD19EC7-64A2-6BAE-8C74-28C2B08F7FA0}"/>
                </a:ext>
              </a:extLst>
            </p:cNvPr>
            <p:cNvSpPr/>
            <p:nvPr/>
          </p:nvSpPr>
          <p:spPr>
            <a:xfrm>
              <a:off x="6241150" y="-1554242"/>
              <a:ext cx="435421" cy="2128770"/>
            </a:xfrm>
            <a:custGeom>
              <a:avLst/>
              <a:gdLst>
                <a:gd name="connsiteX0" fmla="*/ 0 w 720756"/>
                <a:gd name="connsiteY0" fmla="*/ 0 h 3523773"/>
                <a:gd name="connsiteX1" fmla="*/ 720757 w 720756"/>
                <a:gd name="connsiteY1" fmla="*/ 0 h 3523773"/>
                <a:gd name="connsiteX2" fmla="*/ 720757 w 720756"/>
                <a:gd name="connsiteY2" fmla="*/ 3523774 h 3523773"/>
                <a:gd name="connsiteX3" fmla="*/ 0 w 720756"/>
                <a:gd name="connsiteY3" fmla="*/ 3523774 h 3523773"/>
              </a:gdLst>
              <a:ahLst/>
              <a:cxnLst>
                <a:cxn ang="0">
                  <a:pos x="connsiteX0" y="connsiteY0"/>
                </a:cxn>
                <a:cxn ang="0">
                  <a:pos x="connsiteX1" y="connsiteY1"/>
                </a:cxn>
                <a:cxn ang="0">
                  <a:pos x="connsiteX2" y="connsiteY2"/>
                </a:cxn>
                <a:cxn ang="0">
                  <a:pos x="connsiteX3" y="connsiteY3"/>
                </a:cxn>
              </a:cxnLst>
              <a:rect l="l" t="t" r="r" b="b"/>
              <a:pathLst>
                <a:path w="720756" h="3523773">
                  <a:moveTo>
                    <a:pt x="0" y="0"/>
                  </a:moveTo>
                  <a:lnTo>
                    <a:pt x="720757" y="0"/>
                  </a:lnTo>
                  <a:lnTo>
                    <a:pt x="720757" y="3523774"/>
                  </a:lnTo>
                  <a:lnTo>
                    <a:pt x="0" y="3523774"/>
                  </a:lnTo>
                  <a:close/>
                </a:path>
              </a:pathLst>
            </a:custGeom>
            <a:solidFill>
              <a:srgbClr val="FF0000"/>
            </a:solidFill>
            <a:ln w="9525" cap="flat">
              <a:noFill/>
              <a:prstDash val="solid"/>
              <a:miter/>
            </a:ln>
          </p:spPr>
          <p:txBody>
            <a:bodyPr rtlCol="0" anchor="ctr"/>
            <a:lstStyle/>
            <a:p>
              <a:endParaRPr lang="en-IN" sz="1350"/>
            </a:p>
          </p:txBody>
        </p:sp>
        <p:sp>
          <p:nvSpPr>
            <p:cNvPr id="15" name="Freeform: Shape 14">
              <a:extLst>
                <a:ext uri="{FF2B5EF4-FFF2-40B4-BE49-F238E27FC236}">
                  <a16:creationId xmlns:a16="http://schemas.microsoft.com/office/drawing/2014/main" id="{9FAC3C9C-C30A-F9FD-7E1D-EDEB6F2BAF65}"/>
                </a:ext>
              </a:extLst>
            </p:cNvPr>
            <p:cNvSpPr/>
            <p:nvPr/>
          </p:nvSpPr>
          <p:spPr>
            <a:xfrm>
              <a:off x="5515429" y="-1554242"/>
              <a:ext cx="1161142" cy="2128770"/>
            </a:xfrm>
            <a:custGeom>
              <a:avLst/>
              <a:gdLst>
                <a:gd name="connsiteX0" fmla="*/ 1922050 w 1922049"/>
                <a:gd name="connsiteY0" fmla="*/ 3523774 h 3523773"/>
                <a:gd name="connsiteX1" fmla="*/ 1201293 w 1922049"/>
                <a:gd name="connsiteY1" fmla="*/ 3523774 h 3523773"/>
                <a:gd name="connsiteX2" fmla="*/ 720757 w 1922049"/>
                <a:gd name="connsiteY2" fmla="*/ 2114264 h 3523773"/>
                <a:gd name="connsiteX3" fmla="*/ 0 w 1922049"/>
                <a:gd name="connsiteY3" fmla="*/ 0 h 3523773"/>
                <a:gd name="connsiteX4" fmla="*/ 720757 w 1922049"/>
                <a:gd name="connsiteY4" fmla="*/ 0 h 3523773"/>
                <a:gd name="connsiteX5" fmla="*/ 1201293 w 1922049"/>
                <a:gd name="connsiteY5" fmla="*/ 1409510 h 3523773"/>
                <a:gd name="connsiteX6" fmla="*/ 1922050 w 1922049"/>
                <a:gd name="connsiteY6" fmla="*/ 3523774 h 352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049" h="3523773">
                  <a:moveTo>
                    <a:pt x="1922050" y="3523774"/>
                  </a:moveTo>
                  <a:lnTo>
                    <a:pt x="1201293" y="3523774"/>
                  </a:lnTo>
                  <a:lnTo>
                    <a:pt x="720757" y="2114264"/>
                  </a:lnTo>
                  <a:lnTo>
                    <a:pt x="0" y="0"/>
                  </a:lnTo>
                  <a:lnTo>
                    <a:pt x="720757" y="0"/>
                  </a:lnTo>
                  <a:lnTo>
                    <a:pt x="1201293" y="1409510"/>
                  </a:lnTo>
                  <a:lnTo>
                    <a:pt x="1922050" y="3523774"/>
                  </a:lnTo>
                  <a:close/>
                </a:path>
              </a:pathLst>
            </a:custGeom>
            <a:solidFill>
              <a:srgbClr val="FF0000"/>
            </a:solidFill>
            <a:ln w="9525" cap="flat">
              <a:noFill/>
              <a:prstDash val="solid"/>
              <a:miter/>
            </a:ln>
            <a:effectLst>
              <a:outerShdw blurRad="431800" dist="304800" dir="2700000" algn="tl" rotWithShape="0">
                <a:prstClr val="black">
                  <a:alpha val="40000"/>
                </a:prstClr>
              </a:outerShdw>
            </a:effectLst>
          </p:spPr>
          <p:txBody>
            <a:bodyPr rtlCol="0" anchor="ctr"/>
            <a:lstStyle/>
            <a:p>
              <a:endParaRPr lang="en-IN" sz="1350"/>
            </a:p>
          </p:txBody>
        </p:sp>
      </p:grpSp>
      <p:grpSp>
        <p:nvGrpSpPr>
          <p:cNvPr id="16" name="Group 15">
            <a:extLst>
              <a:ext uri="{FF2B5EF4-FFF2-40B4-BE49-F238E27FC236}">
                <a16:creationId xmlns:a16="http://schemas.microsoft.com/office/drawing/2014/main" id="{834B9FB2-922F-C1DB-118C-569FE1F466A5}"/>
              </a:ext>
            </a:extLst>
          </p:cNvPr>
          <p:cNvGrpSpPr/>
          <p:nvPr/>
        </p:nvGrpSpPr>
        <p:grpSpPr>
          <a:xfrm>
            <a:off x="269462" y="123091"/>
            <a:ext cx="3597608" cy="6595646"/>
            <a:chOff x="9748769" y="1666875"/>
            <a:chExt cx="1922049" cy="3523773"/>
          </a:xfrm>
        </p:grpSpPr>
        <p:sp>
          <p:nvSpPr>
            <p:cNvPr id="17" name="Freeform: Shape 16">
              <a:extLst>
                <a:ext uri="{FF2B5EF4-FFF2-40B4-BE49-F238E27FC236}">
                  <a16:creationId xmlns:a16="http://schemas.microsoft.com/office/drawing/2014/main" id="{DF68AC93-3121-3687-833F-BADE3F327893}"/>
                </a:ext>
              </a:extLst>
            </p:cNvPr>
            <p:cNvSpPr/>
            <p:nvPr/>
          </p:nvSpPr>
          <p:spPr>
            <a:xfrm>
              <a:off x="9748769" y="1666875"/>
              <a:ext cx="720756" cy="3523773"/>
            </a:xfrm>
            <a:custGeom>
              <a:avLst/>
              <a:gdLst>
                <a:gd name="connsiteX0" fmla="*/ 0 w 720756"/>
                <a:gd name="connsiteY0" fmla="*/ 0 h 3523773"/>
                <a:gd name="connsiteX1" fmla="*/ 720757 w 720756"/>
                <a:gd name="connsiteY1" fmla="*/ 0 h 3523773"/>
                <a:gd name="connsiteX2" fmla="*/ 720757 w 720756"/>
                <a:gd name="connsiteY2" fmla="*/ 3523774 h 3523773"/>
                <a:gd name="connsiteX3" fmla="*/ 0 w 720756"/>
                <a:gd name="connsiteY3" fmla="*/ 3523774 h 3523773"/>
              </a:gdLst>
              <a:ahLst/>
              <a:cxnLst>
                <a:cxn ang="0">
                  <a:pos x="connsiteX0" y="connsiteY0"/>
                </a:cxn>
                <a:cxn ang="0">
                  <a:pos x="connsiteX1" y="connsiteY1"/>
                </a:cxn>
                <a:cxn ang="0">
                  <a:pos x="connsiteX2" y="connsiteY2"/>
                </a:cxn>
                <a:cxn ang="0">
                  <a:pos x="connsiteX3" y="connsiteY3"/>
                </a:cxn>
              </a:cxnLst>
              <a:rect l="l" t="t" r="r" b="b"/>
              <a:pathLst>
                <a:path w="720756" h="3523773">
                  <a:moveTo>
                    <a:pt x="0" y="0"/>
                  </a:moveTo>
                  <a:lnTo>
                    <a:pt x="720757" y="0"/>
                  </a:lnTo>
                  <a:lnTo>
                    <a:pt x="720757" y="3523774"/>
                  </a:lnTo>
                  <a:lnTo>
                    <a:pt x="0" y="3523774"/>
                  </a:lnTo>
                  <a:close/>
                </a:path>
              </a:pathLst>
            </a:custGeom>
            <a:solidFill>
              <a:srgbClr val="FF0000"/>
            </a:solidFill>
            <a:ln w="9525" cap="flat">
              <a:noFill/>
              <a:prstDash val="solid"/>
              <a:miter/>
            </a:ln>
          </p:spPr>
          <p:txBody>
            <a:bodyPr rtlCol="0" anchor="ctr"/>
            <a:lstStyle/>
            <a:p>
              <a:endParaRPr lang="en-IN" sz="1350">
                <a:solidFill>
                  <a:srgbClr val="FF0000"/>
                </a:solidFill>
              </a:endParaRPr>
            </a:p>
          </p:txBody>
        </p:sp>
        <p:sp>
          <p:nvSpPr>
            <p:cNvPr id="18" name="Freeform: Shape 17">
              <a:extLst>
                <a:ext uri="{FF2B5EF4-FFF2-40B4-BE49-F238E27FC236}">
                  <a16:creationId xmlns:a16="http://schemas.microsoft.com/office/drawing/2014/main" id="{EAE21DCB-382E-7E04-4110-73F2DB31F631}"/>
                </a:ext>
              </a:extLst>
            </p:cNvPr>
            <p:cNvSpPr/>
            <p:nvPr/>
          </p:nvSpPr>
          <p:spPr>
            <a:xfrm>
              <a:off x="10950062" y="1666875"/>
              <a:ext cx="720756" cy="3523773"/>
            </a:xfrm>
            <a:custGeom>
              <a:avLst/>
              <a:gdLst>
                <a:gd name="connsiteX0" fmla="*/ 0 w 720756"/>
                <a:gd name="connsiteY0" fmla="*/ 0 h 3523773"/>
                <a:gd name="connsiteX1" fmla="*/ 720757 w 720756"/>
                <a:gd name="connsiteY1" fmla="*/ 0 h 3523773"/>
                <a:gd name="connsiteX2" fmla="*/ 720757 w 720756"/>
                <a:gd name="connsiteY2" fmla="*/ 3523774 h 3523773"/>
                <a:gd name="connsiteX3" fmla="*/ 0 w 720756"/>
                <a:gd name="connsiteY3" fmla="*/ 3523774 h 3523773"/>
              </a:gdLst>
              <a:ahLst/>
              <a:cxnLst>
                <a:cxn ang="0">
                  <a:pos x="connsiteX0" y="connsiteY0"/>
                </a:cxn>
                <a:cxn ang="0">
                  <a:pos x="connsiteX1" y="connsiteY1"/>
                </a:cxn>
                <a:cxn ang="0">
                  <a:pos x="connsiteX2" y="connsiteY2"/>
                </a:cxn>
                <a:cxn ang="0">
                  <a:pos x="connsiteX3" y="connsiteY3"/>
                </a:cxn>
              </a:cxnLst>
              <a:rect l="l" t="t" r="r" b="b"/>
              <a:pathLst>
                <a:path w="720756" h="3523773">
                  <a:moveTo>
                    <a:pt x="0" y="0"/>
                  </a:moveTo>
                  <a:lnTo>
                    <a:pt x="720757" y="0"/>
                  </a:lnTo>
                  <a:lnTo>
                    <a:pt x="720757" y="3523774"/>
                  </a:lnTo>
                  <a:lnTo>
                    <a:pt x="0" y="3523774"/>
                  </a:lnTo>
                  <a:close/>
                </a:path>
              </a:pathLst>
            </a:custGeom>
            <a:solidFill>
              <a:srgbClr val="FF0000"/>
            </a:solidFill>
            <a:ln w="9525" cap="flat">
              <a:noFill/>
              <a:prstDash val="solid"/>
              <a:miter/>
            </a:ln>
          </p:spPr>
          <p:txBody>
            <a:bodyPr rtlCol="0" anchor="ctr"/>
            <a:lstStyle/>
            <a:p>
              <a:endParaRPr lang="en-IN" sz="1350" dirty="0">
                <a:solidFill>
                  <a:srgbClr val="FF0000"/>
                </a:solidFill>
              </a:endParaRPr>
            </a:p>
          </p:txBody>
        </p:sp>
        <p:sp>
          <p:nvSpPr>
            <p:cNvPr id="19" name="Freeform: Shape 18">
              <a:extLst>
                <a:ext uri="{FF2B5EF4-FFF2-40B4-BE49-F238E27FC236}">
                  <a16:creationId xmlns:a16="http://schemas.microsoft.com/office/drawing/2014/main" id="{D4C83713-6062-169E-DDA0-29C9BBBEAD76}"/>
                </a:ext>
              </a:extLst>
            </p:cNvPr>
            <p:cNvSpPr/>
            <p:nvPr/>
          </p:nvSpPr>
          <p:spPr>
            <a:xfrm>
              <a:off x="9748769" y="1666875"/>
              <a:ext cx="1922049" cy="3523773"/>
            </a:xfrm>
            <a:custGeom>
              <a:avLst/>
              <a:gdLst>
                <a:gd name="connsiteX0" fmla="*/ 1922050 w 1922049"/>
                <a:gd name="connsiteY0" fmla="*/ 3523774 h 3523773"/>
                <a:gd name="connsiteX1" fmla="*/ 1201293 w 1922049"/>
                <a:gd name="connsiteY1" fmla="*/ 3523774 h 3523773"/>
                <a:gd name="connsiteX2" fmla="*/ 720757 w 1922049"/>
                <a:gd name="connsiteY2" fmla="*/ 2114264 h 3523773"/>
                <a:gd name="connsiteX3" fmla="*/ 0 w 1922049"/>
                <a:gd name="connsiteY3" fmla="*/ 0 h 3523773"/>
                <a:gd name="connsiteX4" fmla="*/ 720757 w 1922049"/>
                <a:gd name="connsiteY4" fmla="*/ 0 h 3523773"/>
                <a:gd name="connsiteX5" fmla="*/ 1201293 w 1922049"/>
                <a:gd name="connsiteY5" fmla="*/ 1409510 h 3523773"/>
                <a:gd name="connsiteX6" fmla="*/ 1922050 w 1922049"/>
                <a:gd name="connsiteY6" fmla="*/ 3523774 h 352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049" h="3523773">
                  <a:moveTo>
                    <a:pt x="1922050" y="3523774"/>
                  </a:moveTo>
                  <a:lnTo>
                    <a:pt x="1201293" y="3523774"/>
                  </a:lnTo>
                  <a:lnTo>
                    <a:pt x="720757" y="2114264"/>
                  </a:lnTo>
                  <a:lnTo>
                    <a:pt x="0" y="0"/>
                  </a:lnTo>
                  <a:lnTo>
                    <a:pt x="720757" y="0"/>
                  </a:lnTo>
                  <a:lnTo>
                    <a:pt x="1201293" y="1409510"/>
                  </a:lnTo>
                  <a:lnTo>
                    <a:pt x="1922050" y="3523774"/>
                  </a:lnTo>
                  <a:close/>
                </a:path>
              </a:pathLst>
            </a:custGeom>
            <a:solidFill>
              <a:srgbClr val="FF0000"/>
            </a:solidFill>
            <a:ln w="9525" cap="flat">
              <a:noFill/>
              <a:prstDash val="solid"/>
              <a:miter/>
            </a:ln>
            <a:effectLst>
              <a:outerShdw blurRad="431800" dist="304800" dir="2700000" algn="tl" rotWithShape="0">
                <a:prstClr val="black">
                  <a:alpha val="40000"/>
                </a:prstClr>
              </a:outerShdw>
            </a:effectLst>
          </p:spPr>
          <p:txBody>
            <a:bodyPr rtlCol="0" anchor="ctr"/>
            <a:lstStyle/>
            <a:p>
              <a:endParaRPr lang="en-IN" sz="1350" dirty="0">
                <a:solidFill>
                  <a:srgbClr val="FF0000"/>
                </a:solidFill>
              </a:endParaRPr>
            </a:p>
          </p:txBody>
        </p:sp>
      </p:grpSp>
      <p:sp>
        <p:nvSpPr>
          <p:cNvPr id="2" name="Title 33">
            <a:extLst>
              <a:ext uri="{FF2B5EF4-FFF2-40B4-BE49-F238E27FC236}">
                <a16:creationId xmlns:a16="http://schemas.microsoft.com/office/drawing/2014/main" id="{3FC8435A-FF27-3EB1-3D59-B44FFB8963E7}"/>
              </a:ext>
            </a:extLst>
          </p:cNvPr>
          <p:cNvSpPr txBox="1">
            <a:spLocks/>
          </p:cNvSpPr>
          <p:nvPr/>
        </p:nvSpPr>
        <p:spPr>
          <a:xfrm>
            <a:off x="4131925" y="1793151"/>
            <a:ext cx="3943350" cy="66484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FF0000"/>
                </a:solidFill>
              </a:rPr>
              <a:t>Table Of </a:t>
            </a:r>
            <a:r>
              <a:rPr lang="en-US" sz="2400" b="1" dirty="0">
                <a:solidFill>
                  <a:schemeClr val="bg1"/>
                </a:solidFill>
              </a:rPr>
              <a:t>Content</a:t>
            </a:r>
          </a:p>
        </p:txBody>
      </p:sp>
      <p:grpSp>
        <p:nvGrpSpPr>
          <p:cNvPr id="4" name="Group 3">
            <a:extLst>
              <a:ext uri="{FF2B5EF4-FFF2-40B4-BE49-F238E27FC236}">
                <a16:creationId xmlns:a16="http://schemas.microsoft.com/office/drawing/2014/main" id="{28B89956-FDD8-23E1-3B68-DC5E5D36B3A6}"/>
              </a:ext>
            </a:extLst>
          </p:cNvPr>
          <p:cNvGrpSpPr/>
          <p:nvPr/>
        </p:nvGrpSpPr>
        <p:grpSpPr>
          <a:xfrm>
            <a:off x="4145993" y="2273330"/>
            <a:ext cx="454143" cy="369332"/>
            <a:chOff x="820432" y="3749737"/>
            <a:chExt cx="1296235" cy="899899"/>
          </a:xfrm>
          <a:solidFill>
            <a:srgbClr val="FF0000"/>
          </a:solidFill>
        </p:grpSpPr>
        <p:sp>
          <p:nvSpPr>
            <p:cNvPr id="5" name="Freeform: Shape 4">
              <a:extLst>
                <a:ext uri="{FF2B5EF4-FFF2-40B4-BE49-F238E27FC236}">
                  <a16:creationId xmlns:a16="http://schemas.microsoft.com/office/drawing/2014/main" id="{4CA3DC9E-12CC-B268-0737-C0D2AC8ECEB0}"/>
                </a:ext>
              </a:extLst>
            </p:cNvPr>
            <p:cNvSpPr/>
            <p:nvPr/>
          </p:nvSpPr>
          <p:spPr>
            <a:xfrm>
              <a:off x="1058517" y="3789655"/>
              <a:ext cx="820065" cy="820065"/>
            </a:xfrm>
            <a:custGeom>
              <a:avLst/>
              <a:gdLst>
                <a:gd name="connsiteX0" fmla="*/ 763921 w 820065"/>
                <a:gd name="connsiteY0" fmla="*/ 0 h 820065"/>
                <a:gd name="connsiteX1" fmla="*/ 820065 w 820065"/>
                <a:gd name="connsiteY1" fmla="*/ 56145 h 820065"/>
                <a:gd name="connsiteX2" fmla="*/ 820065 w 820065"/>
                <a:gd name="connsiteY2" fmla="*/ 763921 h 820065"/>
                <a:gd name="connsiteX3" fmla="*/ 763921 w 820065"/>
                <a:gd name="connsiteY3" fmla="*/ 820065 h 820065"/>
                <a:gd name="connsiteX4" fmla="*/ 56145 w 820065"/>
                <a:gd name="connsiteY4" fmla="*/ 820065 h 820065"/>
                <a:gd name="connsiteX5" fmla="*/ 0 w 820065"/>
                <a:gd name="connsiteY5" fmla="*/ 763921 h 820065"/>
                <a:gd name="connsiteX6" fmla="*/ 0 w 820065"/>
                <a:gd name="connsiteY6" fmla="*/ 56145 h 820065"/>
                <a:gd name="connsiteX7" fmla="*/ 56145 w 820065"/>
                <a:gd name="connsiteY7" fmla="*/ 0 h 82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0065" h="820065">
                  <a:moveTo>
                    <a:pt x="763921" y="0"/>
                  </a:moveTo>
                  <a:cubicBezTo>
                    <a:pt x="794928" y="0"/>
                    <a:pt x="820065" y="25137"/>
                    <a:pt x="820065" y="56145"/>
                  </a:cubicBezTo>
                  <a:lnTo>
                    <a:pt x="820065" y="763921"/>
                  </a:lnTo>
                  <a:cubicBezTo>
                    <a:pt x="820065" y="794928"/>
                    <a:pt x="794928" y="820065"/>
                    <a:pt x="763921" y="820065"/>
                  </a:cubicBezTo>
                  <a:lnTo>
                    <a:pt x="56145" y="820065"/>
                  </a:lnTo>
                  <a:cubicBezTo>
                    <a:pt x="25137" y="820065"/>
                    <a:pt x="0" y="794928"/>
                    <a:pt x="0" y="763921"/>
                  </a:cubicBezTo>
                  <a:lnTo>
                    <a:pt x="0" y="56145"/>
                  </a:lnTo>
                  <a:cubicBezTo>
                    <a:pt x="0" y="25137"/>
                    <a:pt x="25137" y="0"/>
                    <a:pt x="56145" y="0"/>
                  </a:cubicBezTo>
                  <a:close/>
                </a:path>
              </a:pathLst>
            </a:custGeom>
            <a:grpFill/>
            <a:ln w="3567" cap="flat">
              <a:noFill/>
              <a:prstDash val="solid"/>
              <a:miter/>
            </a:ln>
            <a:effectLst>
              <a:outerShdw blurRad="88900" dist="177800" dir="5400000" sx="91000" sy="91000" algn="t" rotWithShape="0">
                <a:prstClr val="black">
                  <a:alpha val="77000"/>
                </a:prstClr>
              </a:outerShdw>
            </a:effectLst>
          </p:spPr>
          <p:txBody>
            <a:bodyPr rtlCol="0" anchor="ctr"/>
            <a:lstStyle/>
            <a:p>
              <a:endParaRPr lang="en-IN" sz="1350"/>
            </a:p>
          </p:txBody>
        </p:sp>
        <p:sp>
          <p:nvSpPr>
            <p:cNvPr id="6" name="TextBox 5">
              <a:extLst>
                <a:ext uri="{FF2B5EF4-FFF2-40B4-BE49-F238E27FC236}">
                  <a16:creationId xmlns:a16="http://schemas.microsoft.com/office/drawing/2014/main" id="{5A0622D6-2C2E-CCC6-8E7C-22E7EEDC5E2C}"/>
                </a:ext>
              </a:extLst>
            </p:cNvPr>
            <p:cNvSpPr txBox="1"/>
            <p:nvPr/>
          </p:nvSpPr>
          <p:spPr>
            <a:xfrm>
              <a:off x="820432" y="3749737"/>
              <a:ext cx="1296235" cy="899899"/>
            </a:xfrm>
            <a:prstGeom prst="rect">
              <a:avLst/>
            </a:prstGeom>
            <a:grpFill/>
          </p:spPr>
          <p:txBody>
            <a:bodyPr wrap="square" rtlCol="0" anchor="ctr">
              <a:spAutoFit/>
            </a:bodyPr>
            <a:lstStyle/>
            <a:p>
              <a:pPr algn="ctr"/>
              <a:r>
                <a:rPr lang="en-US" b="1" dirty="0">
                  <a:solidFill>
                    <a:schemeClr val="bg1"/>
                  </a:solidFill>
                </a:rPr>
                <a:t>1</a:t>
              </a:r>
              <a:endParaRPr lang="en-IN" b="1" dirty="0">
                <a:solidFill>
                  <a:schemeClr val="bg1"/>
                </a:solidFill>
              </a:endParaRPr>
            </a:p>
          </p:txBody>
        </p:sp>
      </p:grpSp>
      <p:grpSp>
        <p:nvGrpSpPr>
          <p:cNvPr id="7" name="Group 6">
            <a:extLst>
              <a:ext uri="{FF2B5EF4-FFF2-40B4-BE49-F238E27FC236}">
                <a16:creationId xmlns:a16="http://schemas.microsoft.com/office/drawing/2014/main" id="{4B68F37F-04BC-1EC7-54B9-17C6501105B2}"/>
              </a:ext>
            </a:extLst>
          </p:cNvPr>
          <p:cNvGrpSpPr/>
          <p:nvPr/>
        </p:nvGrpSpPr>
        <p:grpSpPr>
          <a:xfrm>
            <a:off x="4131925" y="2273330"/>
            <a:ext cx="454143" cy="369332"/>
            <a:chOff x="820432" y="3749737"/>
            <a:chExt cx="1296235" cy="899899"/>
          </a:xfrm>
          <a:solidFill>
            <a:srgbClr val="FF0000"/>
          </a:solidFill>
        </p:grpSpPr>
        <p:sp>
          <p:nvSpPr>
            <p:cNvPr id="8" name="Freeform: Shape 7">
              <a:extLst>
                <a:ext uri="{FF2B5EF4-FFF2-40B4-BE49-F238E27FC236}">
                  <a16:creationId xmlns:a16="http://schemas.microsoft.com/office/drawing/2014/main" id="{B44CE35D-2CE8-4ABA-B75A-BEE4D6EBB57A}"/>
                </a:ext>
              </a:extLst>
            </p:cNvPr>
            <p:cNvSpPr/>
            <p:nvPr/>
          </p:nvSpPr>
          <p:spPr>
            <a:xfrm>
              <a:off x="1058517" y="3789655"/>
              <a:ext cx="820065" cy="820065"/>
            </a:xfrm>
            <a:custGeom>
              <a:avLst/>
              <a:gdLst>
                <a:gd name="connsiteX0" fmla="*/ 763921 w 820065"/>
                <a:gd name="connsiteY0" fmla="*/ 0 h 820065"/>
                <a:gd name="connsiteX1" fmla="*/ 820065 w 820065"/>
                <a:gd name="connsiteY1" fmla="*/ 56145 h 820065"/>
                <a:gd name="connsiteX2" fmla="*/ 820065 w 820065"/>
                <a:gd name="connsiteY2" fmla="*/ 763921 h 820065"/>
                <a:gd name="connsiteX3" fmla="*/ 763921 w 820065"/>
                <a:gd name="connsiteY3" fmla="*/ 820065 h 820065"/>
                <a:gd name="connsiteX4" fmla="*/ 56145 w 820065"/>
                <a:gd name="connsiteY4" fmla="*/ 820065 h 820065"/>
                <a:gd name="connsiteX5" fmla="*/ 0 w 820065"/>
                <a:gd name="connsiteY5" fmla="*/ 763921 h 820065"/>
                <a:gd name="connsiteX6" fmla="*/ 0 w 820065"/>
                <a:gd name="connsiteY6" fmla="*/ 56145 h 820065"/>
                <a:gd name="connsiteX7" fmla="*/ 56145 w 820065"/>
                <a:gd name="connsiteY7" fmla="*/ 0 h 82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0065" h="820065">
                  <a:moveTo>
                    <a:pt x="763921" y="0"/>
                  </a:moveTo>
                  <a:cubicBezTo>
                    <a:pt x="794928" y="0"/>
                    <a:pt x="820065" y="25137"/>
                    <a:pt x="820065" y="56145"/>
                  </a:cubicBezTo>
                  <a:lnTo>
                    <a:pt x="820065" y="763921"/>
                  </a:lnTo>
                  <a:cubicBezTo>
                    <a:pt x="820065" y="794928"/>
                    <a:pt x="794928" y="820065"/>
                    <a:pt x="763921" y="820065"/>
                  </a:cubicBezTo>
                  <a:lnTo>
                    <a:pt x="56145" y="820065"/>
                  </a:lnTo>
                  <a:cubicBezTo>
                    <a:pt x="25137" y="820065"/>
                    <a:pt x="0" y="794928"/>
                    <a:pt x="0" y="763921"/>
                  </a:cubicBezTo>
                  <a:lnTo>
                    <a:pt x="0" y="56145"/>
                  </a:lnTo>
                  <a:cubicBezTo>
                    <a:pt x="0" y="25137"/>
                    <a:pt x="25137" y="0"/>
                    <a:pt x="56145" y="0"/>
                  </a:cubicBezTo>
                  <a:close/>
                </a:path>
              </a:pathLst>
            </a:custGeom>
            <a:grpFill/>
            <a:ln w="3567" cap="flat">
              <a:noFill/>
              <a:prstDash val="solid"/>
              <a:miter/>
            </a:ln>
            <a:effectLst>
              <a:outerShdw blurRad="88900" dist="177800" dir="5400000" sx="91000" sy="91000" algn="t" rotWithShape="0">
                <a:prstClr val="black">
                  <a:alpha val="77000"/>
                </a:prstClr>
              </a:outerShdw>
            </a:effectLst>
          </p:spPr>
          <p:txBody>
            <a:bodyPr rtlCol="0" anchor="ctr"/>
            <a:lstStyle/>
            <a:p>
              <a:endParaRPr lang="en-IN" sz="1350"/>
            </a:p>
          </p:txBody>
        </p:sp>
        <p:sp>
          <p:nvSpPr>
            <p:cNvPr id="9" name="TextBox 8">
              <a:extLst>
                <a:ext uri="{FF2B5EF4-FFF2-40B4-BE49-F238E27FC236}">
                  <a16:creationId xmlns:a16="http://schemas.microsoft.com/office/drawing/2014/main" id="{8518297A-D1B8-9BF9-9DA8-EAECC4DA891C}"/>
                </a:ext>
              </a:extLst>
            </p:cNvPr>
            <p:cNvSpPr txBox="1"/>
            <p:nvPr/>
          </p:nvSpPr>
          <p:spPr>
            <a:xfrm>
              <a:off x="820432" y="3749737"/>
              <a:ext cx="1296235" cy="899899"/>
            </a:xfrm>
            <a:prstGeom prst="rect">
              <a:avLst/>
            </a:prstGeom>
            <a:grpFill/>
          </p:spPr>
          <p:txBody>
            <a:bodyPr wrap="square" rtlCol="0" anchor="ctr">
              <a:spAutoFit/>
            </a:bodyPr>
            <a:lstStyle/>
            <a:p>
              <a:pPr algn="ctr"/>
              <a:r>
                <a:rPr lang="en-US" b="1" dirty="0">
                  <a:solidFill>
                    <a:schemeClr val="bg1"/>
                  </a:solidFill>
                </a:rPr>
                <a:t>1</a:t>
              </a:r>
              <a:endParaRPr lang="en-IN" b="1" dirty="0">
                <a:solidFill>
                  <a:schemeClr val="bg1"/>
                </a:solidFill>
              </a:endParaRPr>
            </a:p>
          </p:txBody>
        </p:sp>
      </p:grpSp>
      <p:grpSp>
        <p:nvGrpSpPr>
          <p:cNvPr id="10" name="Group 9">
            <a:extLst>
              <a:ext uri="{FF2B5EF4-FFF2-40B4-BE49-F238E27FC236}">
                <a16:creationId xmlns:a16="http://schemas.microsoft.com/office/drawing/2014/main" id="{9424AA27-58B2-D4DE-7CC1-84E866CC2561}"/>
              </a:ext>
            </a:extLst>
          </p:cNvPr>
          <p:cNvGrpSpPr/>
          <p:nvPr/>
        </p:nvGrpSpPr>
        <p:grpSpPr>
          <a:xfrm>
            <a:off x="4312376" y="2720002"/>
            <a:ext cx="454143" cy="369332"/>
            <a:chOff x="820432" y="3749737"/>
            <a:chExt cx="1296235" cy="899899"/>
          </a:xfrm>
          <a:solidFill>
            <a:schemeClr val="tx1"/>
          </a:solidFill>
        </p:grpSpPr>
        <p:sp>
          <p:nvSpPr>
            <p:cNvPr id="11" name="Freeform: Shape 10">
              <a:extLst>
                <a:ext uri="{FF2B5EF4-FFF2-40B4-BE49-F238E27FC236}">
                  <a16:creationId xmlns:a16="http://schemas.microsoft.com/office/drawing/2014/main" id="{01D186EC-70C3-8409-B02D-12DBCA14BAF7}"/>
                </a:ext>
              </a:extLst>
            </p:cNvPr>
            <p:cNvSpPr/>
            <p:nvPr/>
          </p:nvSpPr>
          <p:spPr>
            <a:xfrm>
              <a:off x="1058517" y="3789655"/>
              <a:ext cx="820065" cy="820065"/>
            </a:xfrm>
            <a:custGeom>
              <a:avLst/>
              <a:gdLst>
                <a:gd name="connsiteX0" fmla="*/ 763921 w 820065"/>
                <a:gd name="connsiteY0" fmla="*/ 0 h 820065"/>
                <a:gd name="connsiteX1" fmla="*/ 820065 w 820065"/>
                <a:gd name="connsiteY1" fmla="*/ 56145 h 820065"/>
                <a:gd name="connsiteX2" fmla="*/ 820065 w 820065"/>
                <a:gd name="connsiteY2" fmla="*/ 763921 h 820065"/>
                <a:gd name="connsiteX3" fmla="*/ 763921 w 820065"/>
                <a:gd name="connsiteY3" fmla="*/ 820065 h 820065"/>
                <a:gd name="connsiteX4" fmla="*/ 56145 w 820065"/>
                <a:gd name="connsiteY4" fmla="*/ 820065 h 820065"/>
                <a:gd name="connsiteX5" fmla="*/ 0 w 820065"/>
                <a:gd name="connsiteY5" fmla="*/ 763921 h 820065"/>
                <a:gd name="connsiteX6" fmla="*/ 0 w 820065"/>
                <a:gd name="connsiteY6" fmla="*/ 56145 h 820065"/>
                <a:gd name="connsiteX7" fmla="*/ 56145 w 820065"/>
                <a:gd name="connsiteY7" fmla="*/ 0 h 82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0065" h="820065">
                  <a:moveTo>
                    <a:pt x="763921" y="0"/>
                  </a:moveTo>
                  <a:cubicBezTo>
                    <a:pt x="794928" y="0"/>
                    <a:pt x="820065" y="25137"/>
                    <a:pt x="820065" y="56145"/>
                  </a:cubicBezTo>
                  <a:lnTo>
                    <a:pt x="820065" y="763921"/>
                  </a:lnTo>
                  <a:cubicBezTo>
                    <a:pt x="820065" y="794928"/>
                    <a:pt x="794928" y="820065"/>
                    <a:pt x="763921" y="820065"/>
                  </a:cubicBezTo>
                  <a:lnTo>
                    <a:pt x="56145" y="820065"/>
                  </a:lnTo>
                  <a:cubicBezTo>
                    <a:pt x="25137" y="820065"/>
                    <a:pt x="0" y="794928"/>
                    <a:pt x="0" y="763921"/>
                  </a:cubicBezTo>
                  <a:lnTo>
                    <a:pt x="0" y="56145"/>
                  </a:lnTo>
                  <a:cubicBezTo>
                    <a:pt x="0" y="25137"/>
                    <a:pt x="25137" y="0"/>
                    <a:pt x="56145" y="0"/>
                  </a:cubicBezTo>
                  <a:close/>
                </a:path>
              </a:pathLst>
            </a:custGeom>
            <a:grpFill/>
            <a:ln w="3567" cap="flat">
              <a:noFill/>
              <a:prstDash val="solid"/>
              <a:miter/>
            </a:ln>
            <a:effectLst>
              <a:outerShdw blurRad="88900" dist="177800" dir="5400000" sx="91000" sy="91000" algn="t" rotWithShape="0">
                <a:prstClr val="black">
                  <a:alpha val="77000"/>
                </a:prstClr>
              </a:outerShdw>
            </a:effectLst>
          </p:spPr>
          <p:txBody>
            <a:bodyPr rtlCol="0" anchor="ctr"/>
            <a:lstStyle/>
            <a:p>
              <a:endParaRPr lang="en-IN" sz="1350"/>
            </a:p>
          </p:txBody>
        </p:sp>
        <p:sp>
          <p:nvSpPr>
            <p:cNvPr id="20" name="TextBox 19">
              <a:extLst>
                <a:ext uri="{FF2B5EF4-FFF2-40B4-BE49-F238E27FC236}">
                  <a16:creationId xmlns:a16="http://schemas.microsoft.com/office/drawing/2014/main" id="{7F44C9C6-1C56-610E-1B92-0255CF23AFF5}"/>
                </a:ext>
              </a:extLst>
            </p:cNvPr>
            <p:cNvSpPr txBox="1"/>
            <p:nvPr/>
          </p:nvSpPr>
          <p:spPr>
            <a:xfrm>
              <a:off x="820432" y="3749737"/>
              <a:ext cx="1296235" cy="899899"/>
            </a:xfrm>
            <a:prstGeom prst="rect">
              <a:avLst/>
            </a:prstGeom>
            <a:grpFill/>
          </p:spPr>
          <p:txBody>
            <a:bodyPr wrap="square" rtlCol="0" anchor="ctr">
              <a:spAutoFit/>
            </a:bodyPr>
            <a:lstStyle/>
            <a:p>
              <a:pPr algn="ctr"/>
              <a:r>
                <a:rPr lang="en-IN" b="1" dirty="0">
                  <a:solidFill>
                    <a:schemeClr val="bg1"/>
                  </a:solidFill>
                </a:rPr>
                <a:t>2</a:t>
              </a:r>
            </a:p>
          </p:txBody>
        </p:sp>
      </p:grpSp>
      <p:grpSp>
        <p:nvGrpSpPr>
          <p:cNvPr id="21" name="Group 20">
            <a:extLst>
              <a:ext uri="{FF2B5EF4-FFF2-40B4-BE49-F238E27FC236}">
                <a16:creationId xmlns:a16="http://schemas.microsoft.com/office/drawing/2014/main" id="{D8931ED1-A70A-0848-7711-0C37C5477057}"/>
              </a:ext>
            </a:extLst>
          </p:cNvPr>
          <p:cNvGrpSpPr/>
          <p:nvPr/>
        </p:nvGrpSpPr>
        <p:grpSpPr>
          <a:xfrm>
            <a:off x="4715407" y="3614855"/>
            <a:ext cx="454143" cy="369332"/>
            <a:chOff x="820432" y="3749737"/>
            <a:chExt cx="1296235" cy="899899"/>
          </a:xfrm>
          <a:solidFill>
            <a:schemeClr val="tx1"/>
          </a:solidFill>
        </p:grpSpPr>
        <p:sp>
          <p:nvSpPr>
            <p:cNvPr id="22" name="Freeform: Shape 21">
              <a:extLst>
                <a:ext uri="{FF2B5EF4-FFF2-40B4-BE49-F238E27FC236}">
                  <a16:creationId xmlns:a16="http://schemas.microsoft.com/office/drawing/2014/main" id="{56EFB29A-57AA-667E-8A16-F33BDDCB20E1}"/>
                </a:ext>
              </a:extLst>
            </p:cNvPr>
            <p:cNvSpPr/>
            <p:nvPr/>
          </p:nvSpPr>
          <p:spPr>
            <a:xfrm>
              <a:off x="1058517" y="3789655"/>
              <a:ext cx="820065" cy="820065"/>
            </a:xfrm>
            <a:custGeom>
              <a:avLst/>
              <a:gdLst>
                <a:gd name="connsiteX0" fmla="*/ 763921 w 820065"/>
                <a:gd name="connsiteY0" fmla="*/ 0 h 820065"/>
                <a:gd name="connsiteX1" fmla="*/ 820065 w 820065"/>
                <a:gd name="connsiteY1" fmla="*/ 56145 h 820065"/>
                <a:gd name="connsiteX2" fmla="*/ 820065 w 820065"/>
                <a:gd name="connsiteY2" fmla="*/ 763921 h 820065"/>
                <a:gd name="connsiteX3" fmla="*/ 763921 w 820065"/>
                <a:gd name="connsiteY3" fmla="*/ 820065 h 820065"/>
                <a:gd name="connsiteX4" fmla="*/ 56145 w 820065"/>
                <a:gd name="connsiteY4" fmla="*/ 820065 h 820065"/>
                <a:gd name="connsiteX5" fmla="*/ 0 w 820065"/>
                <a:gd name="connsiteY5" fmla="*/ 763921 h 820065"/>
                <a:gd name="connsiteX6" fmla="*/ 0 w 820065"/>
                <a:gd name="connsiteY6" fmla="*/ 56145 h 820065"/>
                <a:gd name="connsiteX7" fmla="*/ 56145 w 820065"/>
                <a:gd name="connsiteY7" fmla="*/ 0 h 82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0065" h="820065">
                  <a:moveTo>
                    <a:pt x="763921" y="0"/>
                  </a:moveTo>
                  <a:cubicBezTo>
                    <a:pt x="794928" y="0"/>
                    <a:pt x="820065" y="25137"/>
                    <a:pt x="820065" y="56145"/>
                  </a:cubicBezTo>
                  <a:lnTo>
                    <a:pt x="820065" y="763921"/>
                  </a:lnTo>
                  <a:cubicBezTo>
                    <a:pt x="820065" y="794928"/>
                    <a:pt x="794928" y="820065"/>
                    <a:pt x="763921" y="820065"/>
                  </a:cubicBezTo>
                  <a:lnTo>
                    <a:pt x="56145" y="820065"/>
                  </a:lnTo>
                  <a:cubicBezTo>
                    <a:pt x="25137" y="820065"/>
                    <a:pt x="0" y="794928"/>
                    <a:pt x="0" y="763921"/>
                  </a:cubicBezTo>
                  <a:lnTo>
                    <a:pt x="0" y="56145"/>
                  </a:lnTo>
                  <a:cubicBezTo>
                    <a:pt x="0" y="25137"/>
                    <a:pt x="25137" y="0"/>
                    <a:pt x="56145" y="0"/>
                  </a:cubicBezTo>
                  <a:close/>
                </a:path>
              </a:pathLst>
            </a:custGeom>
            <a:grpFill/>
            <a:ln w="3567" cap="flat">
              <a:noFill/>
              <a:prstDash val="solid"/>
              <a:miter/>
            </a:ln>
            <a:effectLst>
              <a:outerShdw blurRad="88900" dist="177800" dir="5400000" sx="91000" sy="91000" algn="t" rotWithShape="0">
                <a:prstClr val="black">
                  <a:alpha val="77000"/>
                </a:prstClr>
              </a:outerShdw>
            </a:effectLst>
          </p:spPr>
          <p:txBody>
            <a:bodyPr rtlCol="0" anchor="ctr"/>
            <a:lstStyle/>
            <a:p>
              <a:endParaRPr lang="en-IN" sz="1350"/>
            </a:p>
          </p:txBody>
        </p:sp>
        <p:sp>
          <p:nvSpPr>
            <p:cNvPr id="23" name="TextBox 22">
              <a:extLst>
                <a:ext uri="{FF2B5EF4-FFF2-40B4-BE49-F238E27FC236}">
                  <a16:creationId xmlns:a16="http://schemas.microsoft.com/office/drawing/2014/main" id="{F4109647-8B8C-41A3-7487-A3FEFC56889A}"/>
                </a:ext>
              </a:extLst>
            </p:cNvPr>
            <p:cNvSpPr txBox="1"/>
            <p:nvPr/>
          </p:nvSpPr>
          <p:spPr>
            <a:xfrm>
              <a:off x="820432" y="3749737"/>
              <a:ext cx="1296235" cy="899899"/>
            </a:xfrm>
            <a:prstGeom prst="rect">
              <a:avLst/>
            </a:prstGeom>
            <a:grpFill/>
          </p:spPr>
          <p:txBody>
            <a:bodyPr wrap="square" rtlCol="0" anchor="ctr">
              <a:spAutoFit/>
            </a:bodyPr>
            <a:lstStyle/>
            <a:p>
              <a:pPr algn="ctr"/>
              <a:r>
                <a:rPr lang="en-US" b="1" dirty="0">
                  <a:solidFill>
                    <a:schemeClr val="bg1"/>
                  </a:solidFill>
                </a:rPr>
                <a:t>4</a:t>
              </a:r>
              <a:endParaRPr lang="en-IN" b="1" dirty="0">
                <a:solidFill>
                  <a:schemeClr val="bg1"/>
                </a:solidFill>
              </a:endParaRPr>
            </a:p>
          </p:txBody>
        </p:sp>
      </p:grpSp>
      <p:grpSp>
        <p:nvGrpSpPr>
          <p:cNvPr id="24" name="Group 23">
            <a:extLst>
              <a:ext uri="{FF2B5EF4-FFF2-40B4-BE49-F238E27FC236}">
                <a16:creationId xmlns:a16="http://schemas.microsoft.com/office/drawing/2014/main" id="{011D5072-BE10-5330-6E52-A08E5E3E76EA}"/>
              </a:ext>
            </a:extLst>
          </p:cNvPr>
          <p:cNvGrpSpPr/>
          <p:nvPr/>
        </p:nvGrpSpPr>
        <p:grpSpPr>
          <a:xfrm>
            <a:off x="4539447" y="3166674"/>
            <a:ext cx="454143" cy="369332"/>
            <a:chOff x="820432" y="3749737"/>
            <a:chExt cx="1296235" cy="899899"/>
          </a:xfrm>
          <a:solidFill>
            <a:srgbClr val="FF0000"/>
          </a:solidFill>
        </p:grpSpPr>
        <p:sp>
          <p:nvSpPr>
            <p:cNvPr id="25" name="Freeform: Shape 24">
              <a:extLst>
                <a:ext uri="{FF2B5EF4-FFF2-40B4-BE49-F238E27FC236}">
                  <a16:creationId xmlns:a16="http://schemas.microsoft.com/office/drawing/2014/main" id="{A98FAC96-9CD9-20A0-F9A6-46955AD5B3AB}"/>
                </a:ext>
              </a:extLst>
            </p:cNvPr>
            <p:cNvSpPr/>
            <p:nvPr/>
          </p:nvSpPr>
          <p:spPr>
            <a:xfrm>
              <a:off x="1058517" y="3789655"/>
              <a:ext cx="820065" cy="820065"/>
            </a:xfrm>
            <a:custGeom>
              <a:avLst/>
              <a:gdLst>
                <a:gd name="connsiteX0" fmla="*/ 763921 w 820065"/>
                <a:gd name="connsiteY0" fmla="*/ 0 h 820065"/>
                <a:gd name="connsiteX1" fmla="*/ 820065 w 820065"/>
                <a:gd name="connsiteY1" fmla="*/ 56145 h 820065"/>
                <a:gd name="connsiteX2" fmla="*/ 820065 w 820065"/>
                <a:gd name="connsiteY2" fmla="*/ 763921 h 820065"/>
                <a:gd name="connsiteX3" fmla="*/ 763921 w 820065"/>
                <a:gd name="connsiteY3" fmla="*/ 820065 h 820065"/>
                <a:gd name="connsiteX4" fmla="*/ 56145 w 820065"/>
                <a:gd name="connsiteY4" fmla="*/ 820065 h 820065"/>
                <a:gd name="connsiteX5" fmla="*/ 0 w 820065"/>
                <a:gd name="connsiteY5" fmla="*/ 763921 h 820065"/>
                <a:gd name="connsiteX6" fmla="*/ 0 w 820065"/>
                <a:gd name="connsiteY6" fmla="*/ 56145 h 820065"/>
                <a:gd name="connsiteX7" fmla="*/ 56145 w 820065"/>
                <a:gd name="connsiteY7" fmla="*/ 0 h 82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0065" h="820065">
                  <a:moveTo>
                    <a:pt x="763921" y="0"/>
                  </a:moveTo>
                  <a:cubicBezTo>
                    <a:pt x="794928" y="0"/>
                    <a:pt x="820065" y="25137"/>
                    <a:pt x="820065" y="56145"/>
                  </a:cubicBezTo>
                  <a:lnTo>
                    <a:pt x="820065" y="763921"/>
                  </a:lnTo>
                  <a:cubicBezTo>
                    <a:pt x="820065" y="794928"/>
                    <a:pt x="794928" y="820065"/>
                    <a:pt x="763921" y="820065"/>
                  </a:cubicBezTo>
                  <a:lnTo>
                    <a:pt x="56145" y="820065"/>
                  </a:lnTo>
                  <a:cubicBezTo>
                    <a:pt x="25137" y="820065"/>
                    <a:pt x="0" y="794928"/>
                    <a:pt x="0" y="763921"/>
                  </a:cubicBezTo>
                  <a:lnTo>
                    <a:pt x="0" y="56145"/>
                  </a:lnTo>
                  <a:cubicBezTo>
                    <a:pt x="0" y="25137"/>
                    <a:pt x="25137" y="0"/>
                    <a:pt x="56145" y="0"/>
                  </a:cubicBezTo>
                  <a:close/>
                </a:path>
              </a:pathLst>
            </a:custGeom>
            <a:grpFill/>
            <a:ln w="3567" cap="flat">
              <a:noFill/>
              <a:prstDash val="solid"/>
              <a:miter/>
            </a:ln>
            <a:effectLst>
              <a:outerShdw blurRad="88900" dist="177800" dir="5400000" sx="91000" sy="91000" algn="t" rotWithShape="0">
                <a:prstClr val="black">
                  <a:alpha val="77000"/>
                </a:prstClr>
              </a:outerShdw>
            </a:effectLst>
          </p:spPr>
          <p:txBody>
            <a:bodyPr rtlCol="0" anchor="ctr"/>
            <a:lstStyle/>
            <a:p>
              <a:endParaRPr lang="en-IN" sz="1350"/>
            </a:p>
          </p:txBody>
        </p:sp>
        <p:sp>
          <p:nvSpPr>
            <p:cNvPr id="26" name="TextBox 25">
              <a:extLst>
                <a:ext uri="{FF2B5EF4-FFF2-40B4-BE49-F238E27FC236}">
                  <a16:creationId xmlns:a16="http://schemas.microsoft.com/office/drawing/2014/main" id="{7A16B045-DECE-782C-F427-889D327764E2}"/>
                </a:ext>
              </a:extLst>
            </p:cNvPr>
            <p:cNvSpPr txBox="1"/>
            <p:nvPr/>
          </p:nvSpPr>
          <p:spPr>
            <a:xfrm>
              <a:off x="820432" y="3749737"/>
              <a:ext cx="1296235" cy="899899"/>
            </a:xfrm>
            <a:prstGeom prst="rect">
              <a:avLst/>
            </a:prstGeom>
            <a:grpFill/>
          </p:spPr>
          <p:txBody>
            <a:bodyPr wrap="square" rtlCol="0" anchor="ctr">
              <a:spAutoFit/>
            </a:bodyPr>
            <a:lstStyle/>
            <a:p>
              <a:pPr algn="ctr"/>
              <a:r>
                <a:rPr lang="en-US" b="1" dirty="0">
                  <a:solidFill>
                    <a:schemeClr val="bg1"/>
                  </a:solidFill>
                </a:rPr>
                <a:t>3</a:t>
              </a:r>
              <a:endParaRPr lang="en-IN" b="1" dirty="0">
                <a:solidFill>
                  <a:schemeClr val="bg1"/>
                </a:solidFill>
              </a:endParaRPr>
            </a:p>
          </p:txBody>
        </p:sp>
      </p:grpSp>
      <p:grpSp>
        <p:nvGrpSpPr>
          <p:cNvPr id="27" name="Group 26">
            <a:extLst>
              <a:ext uri="{FF2B5EF4-FFF2-40B4-BE49-F238E27FC236}">
                <a16:creationId xmlns:a16="http://schemas.microsoft.com/office/drawing/2014/main" id="{38E51192-7E11-1450-6772-4887C72628D9}"/>
              </a:ext>
            </a:extLst>
          </p:cNvPr>
          <p:cNvGrpSpPr/>
          <p:nvPr/>
        </p:nvGrpSpPr>
        <p:grpSpPr>
          <a:xfrm>
            <a:off x="4951156" y="4063036"/>
            <a:ext cx="454143" cy="369332"/>
            <a:chOff x="820432" y="3749737"/>
            <a:chExt cx="1296235" cy="899899"/>
          </a:xfrm>
          <a:solidFill>
            <a:srgbClr val="FF0000"/>
          </a:solidFill>
        </p:grpSpPr>
        <p:sp>
          <p:nvSpPr>
            <p:cNvPr id="28" name="Freeform: Shape 27">
              <a:extLst>
                <a:ext uri="{FF2B5EF4-FFF2-40B4-BE49-F238E27FC236}">
                  <a16:creationId xmlns:a16="http://schemas.microsoft.com/office/drawing/2014/main" id="{AF9C4B06-EFD1-2C9F-E351-EA20B6DDAE33}"/>
                </a:ext>
              </a:extLst>
            </p:cNvPr>
            <p:cNvSpPr/>
            <p:nvPr/>
          </p:nvSpPr>
          <p:spPr>
            <a:xfrm>
              <a:off x="1058517" y="3789655"/>
              <a:ext cx="820065" cy="820065"/>
            </a:xfrm>
            <a:custGeom>
              <a:avLst/>
              <a:gdLst>
                <a:gd name="connsiteX0" fmla="*/ 763921 w 820065"/>
                <a:gd name="connsiteY0" fmla="*/ 0 h 820065"/>
                <a:gd name="connsiteX1" fmla="*/ 820065 w 820065"/>
                <a:gd name="connsiteY1" fmla="*/ 56145 h 820065"/>
                <a:gd name="connsiteX2" fmla="*/ 820065 w 820065"/>
                <a:gd name="connsiteY2" fmla="*/ 763921 h 820065"/>
                <a:gd name="connsiteX3" fmla="*/ 763921 w 820065"/>
                <a:gd name="connsiteY3" fmla="*/ 820065 h 820065"/>
                <a:gd name="connsiteX4" fmla="*/ 56145 w 820065"/>
                <a:gd name="connsiteY4" fmla="*/ 820065 h 820065"/>
                <a:gd name="connsiteX5" fmla="*/ 0 w 820065"/>
                <a:gd name="connsiteY5" fmla="*/ 763921 h 820065"/>
                <a:gd name="connsiteX6" fmla="*/ 0 w 820065"/>
                <a:gd name="connsiteY6" fmla="*/ 56145 h 820065"/>
                <a:gd name="connsiteX7" fmla="*/ 56145 w 820065"/>
                <a:gd name="connsiteY7" fmla="*/ 0 h 82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0065" h="820065">
                  <a:moveTo>
                    <a:pt x="763921" y="0"/>
                  </a:moveTo>
                  <a:cubicBezTo>
                    <a:pt x="794928" y="0"/>
                    <a:pt x="820065" y="25137"/>
                    <a:pt x="820065" y="56145"/>
                  </a:cubicBezTo>
                  <a:lnTo>
                    <a:pt x="820065" y="763921"/>
                  </a:lnTo>
                  <a:cubicBezTo>
                    <a:pt x="820065" y="794928"/>
                    <a:pt x="794928" y="820065"/>
                    <a:pt x="763921" y="820065"/>
                  </a:cubicBezTo>
                  <a:lnTo>
                    <a:pt x="56145" y="820065"/>
                  </a:lnTo>
                  <a:cubicBezTo>
                    <a:pt x="25137" y="820065"/>
                    <a:pt x="0" y="794928"/>
                    <a:pt x="0" y="763921"/>
                  </a:cubicBezTo>
                  <a:lnTo>
                    <a:pt x="0" y="56145"/>
                  </a:lnTo>
                  <a:cubicBezTo>
                    <a:pt x="0" y="25137"/>
                    <a:pt x="25137" y="0"/>
                    <a:pt x="56145" y="0"/>
                  </a:cubicBezTo>
                  <a:close/>
                </a:path>
              </a:pathLst>
            </a:custGeom>
            <a:grpFill/>
            <a:ln w="3567" cap="flat">
              <a:noFill/>
              <a:prstDash val="solid"/>
              <a:miter/>
            </a:ln>
            <a:effectLst>
              <a:outerShdw blurRad="88900" dist="177800" dir="5400000" sx="91000" sy="91000" algn="t" rotWithShape="0">
                <a:prstClr val="black">
                  <a:alpha val="77000"/>
                </a:prstClr>
              </a:outerShdw>
            </a:effectLst>
          </p:spPr>
          <p:txBody>
            <a:bodyPr rtlCol="0" anchor="ctr"/>
            <a:lstStyle/>
            <a:p>
              <a:endParaRPr lang="en-IN" sz="1350"/>
            </a:p>
          </p:txBody>
        </p:sp>
        <p:sp>
          <p:nvSpPr>
            <p:cNvPr id="29" name="TextBox 28">
              <a:extLst>
                <a:ext uri="{FF2B5EF4-FFF2-40B4-BE49-F238E27FC236}">
                  <a16:creationId xmlns:a16="http://schemas.microsoft.com/office/drawing/2014/main" id="{964A6D4A-4F36-81E6-D211-DB8C4820AB8C}"/>
                </a:ext>
              </a:extLst>
            </p:cNvPr>
            <p:cNvSpPr txBox="1"/>
            <p:nvPr/>
          </p:nvSpPr>
          <p:spPr>
            <a:xfrm>
              <a:off x="820432" y="3749737"/>
              <a:ext cx="1296235" cy="899899"/>
            </a:xfrm>
            <a:prstGeom prst="rect">
              <a:avLst/>
            </a:prstGeom>
            <a:grpFill/>
          </p:spPr>
          <p:txBody>
            <a:bodyPr wrap="square" rtlCol="0" anchor="ctr">
              <a:spAutoFit/>
            </a:bodyPr>
            <a:lstStyle/>
            <a:p>
              <a:pPr algn="ctr"/>
              <a:r>
                <a:rPr lang="en-US" b="1" dirty="0">
                  <a:solidFill>
                    <a:schemeClr val="bg1"/>
                  </a:solidFill>
                </a:rPr>
                <a:t>5</a:t>
              </a:r>
              <a:endParaRPr lang="en-IN" b="1" dirty="0">
                <a:solidFill>
                  <a:schemeClr val="bg1"/>
                </a:solidFill>
              </a:endParaRPr>
            </a:p>
          </p:txBody>
        </p:sp>
      </p:grpSp>
      <p:sp>
        <p:nvSpPr>
          <p:cNvPr id="33" name="TextBox 32">
            <a:extLst>
              <a:ext uri="{FF2B5EF4-FFF2-40B4-BE49-F238E27FC236}">
                <a16:creationId xmlns:a16="http://schemas.microsoft.com/office/drawing/2014/main" id="{6FC590FD-6F16-D277-9331-D82BD16B08CD}"/>
              </a:ext>
            </a:extLst>
          </p:cNvPr>
          <p:cNvSpPr txBox="1"/>
          <p:nvPr/>
        </p:nvSpPr>
        <p:spPr>
          <a:xfrm>
            <a:off x="4600136" y="2325348"/>
            <a:ext cx="2171054" cy="284693"/>
          </a:xfrm>
          <a:prstGeom prst="rect">
            <a:avLst/>
          </a:prstGeom>
          <a:noFill/>
        </p:spPr>
        <p:txBody>
          <a:bodyPr wrap="square" rtlCol="0">
            <a:spAutoFit/>
          </a:bodyPr>
          <a:lstStyle>
            <a:defPPr>
              <a:defRPr lang="en-US"/>
            </a:defPPr>
            <a:lvl1pPr>
              <a:lnSpc>
                <a:spcPts val="1500"/>
              </a:lnSpc>
              <a:defRPr sz="1050">
                <a:solidFill>
                  <a:schemeClr val="bg1">
                    <a:lumMod val="75000"/>
                  </a:schemeClr>
                </a:solidFill>
              </a:defRPr>
            </a:lvl1pPr>
          </a:lstStyle>
          <a:p>
            <a:pPr lvl="0"/>
            <a:r>
              <a:rPr lang="en-US" sz="1400" b="1" dirty="0">
                <a:solidFill>
                  <a:srgbClr val="FF0000"/>
                </a:solidFill>
              </a:rPr>
              <a:t>Understanding</a:t>
            </a:r>
            <a:r>
              <a:rPr lang="en-US" sz="1400" b="1" dirty="0"/>
              <a:t> </a:t>
            </a:r>
            <a:r>
              <a:rPr lang="en-US" sz="1400" b="1" dirty="0">
                <a:solidFill>
                  <a:schemeClr val="bg1"/>
                </a:solidFill>
              </a:rPr>
              <a:t>the Scope</a:t>
            </a:r>
          </a:p>
        </p:txBody>
      </p:sp>
      <p:sp>
        <p:nvSpPr>
          <p:cNvPr id="34" name="TextBox 33">
            <a:extLst>
              <a:ext uri="{FF2B5EF4-FFF2-40B4-BE49-F238E27FC236}">
                <a16:creationId xmlns:a16="http://schemas.microsoft.com/office/drawing/2014/main" id="{9975AA2E-2D3C-0F3A-2B36-D8F165C524A5}"/>
              </a:ext>
            </a:extLst>
          </p:cNvPr>
          <p:cNvSpPr txBox="1"/>
          <p:nvPr/>
        </p:nvSpPr>
        <p:spPr>
          <a:xfrm>
            <a:off x="4849933" y="2768902"/>
            <a:ext cx="2171054" cy="284693"/>
          </a:xfrm>
          <a:prstGeom prst="rect">
            <a:avLst/>
          </a:prstGeom>
          <a:noFill/>
        </p:spPr>
        <p:txBody>
          <a:bodyPr wrap="square" rtlCol="0">
            <a:spAutoFit/>
          </a:bodyPr>
          <a:lstStyle>
            <a:defPPr>
              <a:defRPr lang="en-US"/>
            </a:defPPr>
            <a:lvl1pPr>
              <a:lnSpc>
                <a:spcPts val="1500"/>
              </a:lnSpc>
              <a:defRPr sz="1050">
                <a:solidFill>
                  <a:schemeClr val="bg1">
                    <a:lumMod val="75000"/>
                  </a:schemeClr>
                </a:solidFill>
              </a:defRPr>
            </a:lvl1pPr>
          </a:lstStyle>
          <a:p>
            <a:pPr lvl="0"/>
            <a:r>
              <a:rPr lang="en-US" sz="1400" b="1" dirty="0">
                <a:solidFill>
                  <a:srgbClr val="FF0000"/>
                </a:solidFill>
              </a:rPr>
              <a:t>Variable</a:t>
            </a:r>
            <a:r>
              <a:rPr lang="en-US" sz="1400" dirty="0"/>
              <a:t> </a:t>
            </a:r>
            <a:r>
              <a:rPr lang="en-US" sz="1400" dirty="0">
                <a:solidFill>
                  <a:schemeClr val="bg1"/>
                </a:solidFill>
              </a:rPr>
              <a:t>Description</a:t>
            </a:r>
            <a:endParaRPr lang="en-US" sz="1100" dirty="0">
              <a:solidFill>
                <a:schemeClr val="bg1"/>
              </a:solidFill>
            </a:endParaRPr>
          </a:p>
        </p:txBody>
      </p:sp>
      <p:sp>
        <p:nvSpPr>
          <p:cNvPr id="35" name="TextBox 34">
            <a:extLst>
              <a:ext uri="{FF2B5EF4-FFF2-40B4-BE49-F238E27FC236}">
                <a16:creationId xmlns:a16="http://schemas.microsoft.com/office/drawing/2014/main" id="{75FF0438-B323-A5EF-BE87-58EB9C5E526A}"/>
              </a:ext>
            </a:extLst>
          </p:cNvPr>
          <p:cNvSpPr txBox="1"/>
          <p:nvPr/>
        </p:nvSpPr>
        <p:spPr>
          <a:xfrm>
            <a:off x="4993589" y="3215531"/>
            <a:ext cx="2171054" cy="284693"/>
          </a:xfrm>
          <a:prstGeom prst="rect">
            <a:avLst/>
          </a:prstGeom>
          <a:noFill/>
        </p:spPr>
        <p:txBody>
          <a:bodyPr wrap="square" rtlCol="0">
            <a:spAutoFit/>
          </a:bodyPr>
          <a:lstStyle>
            <a:defPPr>
              <a:defRPr lang="en-US"/>
            </a:defPPr>
            <a:lvl1pPr>
              <a:lnSpc>
                <a:spcPts val="1500"/>
              </a:lnSpc>
              <a:defRPr sz="1050">
                <a:solidFill>
                  <a:schemeClr val="bg1">
                    <a:lumMod val="75000"/>
                  </a:schemeClr>
                </a:solidFill>
              </a:defRPr>
            </a:lvl1pPr>
          </a:lstStyle>
          <a:p>
            <a:pPr lvl="0"/>
            <a:r>
              <a:rPr lang="en-US" sz="1400" b="1" dirty="0">
                <a:solidFill>
                  <a:srgbClr val="FF0000"/>
                </a:solidFill>
              </a:rPr>
              <a:t>Data</a:t>
            </a:r>
            <a:r>
              <a:rPr lang="en-US" sz="1400" b="1" dirty="0"/>
              <a:t> </a:t>
            </a:r>
            <a:r>
              <a:rPr lang="en-US" sz="1400" b="1" dirty="0">
                <a:solidFill>
                  <a:schemeClr val="bg1"/>
                </a:solidFill>
              </a:rPr>
              <a:t>Cleaning</a:t>
            </a:r>
          </a:p>
        </p:txBody>
      </p:sp>
      <p:sp>
        <p:nvSpPr>
          <p:cNvPr id="36" name="TextBox 35">
            <a:extLst>
              <a:ext uri="{FF2B5EF4-FFF2-40B4-BE49-F238E27FC236}">
                <a16:creationId xmlns:a16="http://schemas.microsoft.com/office/drawing/2014/main" id="{E28B98EE-96D7-DB19-C2BC-71FC26A9318D}"/>
              </a:ext>
            </a:extLst>
          </p:cNvPr>
          <p:cNvSpPr txBox="1"/>
          <p:nvPr/>
        </p:nvSpPr>
        <p:spPr>
          <a:xfrm>
            <a:off x="5247889" y="3660891"/>
            <a:ext cx="2171054" cy="284693"/>
          </a:xfrm>
          <a:prstGeom prst="rect">
            <a:avLst/>
          </a:prstGeom>
          <a:noFill/>
        </p:spPr>
        <p:txBody>
          <a:bodyPr wrap="square" rtlCol="0">
            <a:spAutoFit/>
          </a:bodyPr>
          <a:lstStyle>
            <a:defPPr>
              <a:defRPr lang="en-US"/>
            </a:defPPr>
            <a:lvl1pPr>
              <a:lnSpc>
                <a:spcPts val="1500"/>
              </a:lnSpc>
              <a:defRPr sz="1050">
                <a:solidFill>
                  <a:schemeClr val="bg1">
                    <a:lumMod val="75000"/>
                  </a:schemeClr>
                </a:solidFill>
              </a:defRPr>
            </a:lvl1pPr>
          </a:lstStyle>
          <a:p>
            <a:pPr lvl="0"/>
            <a:r>
              <a:rPr lang="en-US" sz="1400" b="1" dirty="0">
                <a:solidFill>
                  <a:srgbClr val="FF0000"/>
                </a:solidFill>
              </a:rPr>
              <a:t>Data</a:t>
            </a:r>
            <a:r>
              <a:rPr lang="en-US" sz="1400" b="1" dirty="0"/>
              <a:t> </a:t>
            </a:r>
            <a:r>
              <a:rPr lang="en-US" sz="1400" b="1" dirty="0">
                <a:solidFill>
                  <a:schemeClr val="bg1"/>
                </a:solidFill>
              </a:rPr>
              <a:t>Analysis</a:t>
            </a:r>
          </a:p>
        </p:txBody>
      </p:sp>
      <p:sp>
        <p:nvSpPr>
          <p:cNvPr id="37" name="TextBox 36">
            <a:extLst>
              <a:ext uri="{FF2B5EF4-FFF2-40B4-BE49-F238E27FC236}">
                <a16:creationId xmlns:a16="http://schemas.microsoft.com/office/drawing/2014/main" id="{03E5E213-433F-2378-DA94-CFBA61FF466E}"/>
              </a:ext>
            </a:extLst>
          </p:cNvPr>
          <p:cNvSpPr txBox="1"/>
          <p:nvPr/>
        </p:nvSpPr>
        <p:spPr>
          <a:xfrm>
            <a:off x="5474095" y="4063036"/>
            <a:ext cx="2171054" cy="284693"/>
          </a:xfrm>
          <a:prstGeom prst="rect">
            <a:avLst/>
          </a:prstGeom>
          <a:noFill/>
        </p:spPr>
        <p:txBody>
          <a:bodyPr wrap="square" rtlCol="0">
            <a:spAutoFit/>
          </a:bodyPr>
          <a:lstStyle>
            <a:defPPr>
              <a:defRPr lang="en-US"/>
            </a:defPPr>
            <a:lvl1pPr>
              <a:lnSpc>
                <a:spcPts val="1500"/>
              </a:lnSpc>
              <a:defRPr sz="1050">
                <a:solidFill>
                  <a:schemeClr val="bg1">
                    <a:lumMod val="75000"/>
                  </a:schemeClr>
                </a:solidFill>
              </a:defRPr>
            </a:lvl1pPr>
          </a:lstStyle>
          <a:p>
            <a:pPr lvl="0"/>
            <a:r>
              <a:rPr lang="en-US" sz="1400" b="1" dirty="0">
                <a:solidFill>
                  <a:srgbClr val="FF0000"/>
                </a:solidFill>
              </a:rPr>
              <a:t>Data</a:t>
            </a:r>
            <a:r>
              <a:rPr lang="en-US" sz="1400" b="1" dirty="0"/>
              <a:t> </a:t>
            </a:r>
            <a:r>
              <a:rPr lang="en-US" sz="1400" b="1" dirty="0">
                <a:solidFill>
                  <a:schemeClr val="bg1"/>
                </a:solidFill>
              </a:rPr>
              <a:t>Visualization</a:t>
            </a:r>
          </a:p>
        </p:txBody>
      </p:sp>
      <p:pic>
        <p:nvPicPr>
          <p:cNvPr id="38" name="Picture Placeholder 24" descr="A cartoon character sitting on a red couch eating popcorn&#10;&#10;Description automatically generated">
            <a:extLst>
              <a:ext uri="{FF2B5EF4-FFF2-40B4-BE49-F238E27FC236}">
                <a16:creationId xmlns:a16="http://schemas.microsoft.com/office/drawing/2014/main" id="{12F9BD0B-64E5-D431-8EA7-EC3813A1AD88}"/>
              </a:ext>
            </a:extLst>
          </p:cNvPr>
          <p:cNvPicPr>
            <a:picLocks noChangeAspect="1"/>
          </p:cNvPicPr>
          <p:nvPr/>
        </p:nvPicPr>
        <p:blipFill>
          <a:blip r:embed="rId3">
            <a:extLst>
              <a:ext uri="{28A0092B-C50C-407E-A947-70E740481C1C}">
                <a14:useLocalDpi xmlns:a14="http://schemas.microsoft.com/office/drawing/2010/main" val="0"/>
              </a:ext>
            </a:extLst>
          </a:blip>
          <a:srcRect l="931" r="931"/>
          <a:stretch/>
        </p:blipFill>
        <p:spPr>
          <a:xfrm>
            <a:off x="7976720" y="2911248"/>
            <a:ext cx="4069914" cy="3949490"/>
          </a:xfrm>
          <a:prstGeom prst="rect">
            <a:avLst/>
          </a:prstGeom>
        </p:spPr>
      </p:pic>
    </p:spTree>
    <p:extLst>
      <p:ext uri="{BB962C8B-B14F-4D97-AF65-F5344CB8AC3E}">
        <p14:creationId xmlns:p14="http://schemas.microsoft.com/office/powerpoint/2010/main" val="1457470032"/>
      </p:ext>
    </p:extLst>
  </p:cSld>
  <p:clrMapOvr>
    <a:masterClrMapping/>
  </p:clrMapOvr>
  <mc:AlternateContent xmlns:mc="http://schemas.openxmlformats.org/markup-compatibility/2006">
    <mc:Choice xmlns:p14="http://schemas.microsoft.com/office/powerpoint/2010/main" Requires="p14">
      <p:transition p14:dur="250" advTm="2000"/>
    </mc:Choice>
    <mc:Fallback>
      <p:transition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14" presetClass="entr" presetSubtype="1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childTnLst>
                          </p:cTn>
                        </p:par>
                        <p:par>
                          <p:cTn id="11" fill="hold">
                            <p:stCondLst>
                              <p:cond delay="500"/>
                            </p:stCondLst>
                            <p:childTnLst>
                              <p:par>
                                <p:cTn id="12" presetID="23" presetClass="entr" presetSubtype="16"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childTnLst>
                                </p:cTn>
                              </p:par>
                            </p:childTnLst>
                          </p:cTn>
                        </p:par>
                        <p:par>
                          <p:cTn id="16" fill="hold">
                            <p:stCondLst>
                              <p:cond delay="1000"/>
                            </p:stCondLst>
                            <p:childTnLst>
                              <p:par>
                                <p:cTn id="17" presetID="23" presetClass="entr" presetSubtype="16"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childTnLst>
                                </p:cTn>
                              </p:par>
                            </p:childTnLst>
                          </p:cTn>
                        </p:par>
                        <p:par>
                          <p:cTn id="21" fill="hold">
                            <p:stCondLst>
                              <p:cond delay="1500"/>
                            </p:stCondLst>
                            <p:childTnLst>
                              <p:par>
                                <p:cTn id="22" presetID="23" presetClass="entr" presetSubtype="16"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ppt_w</p:attrName>
                                        </p:attrNameLst>
                                      </p:cBhvr>
                                      <p:tavLst>
                                        <p:tav tm="0">
                                          <p:val>
                                            <p:fltVal val="0"/>
                                          </p:val>
                                        </p:tav>
                                        <p:tav tm="100000">
                                          <p:val>
                                            <p:strVal val="#ppt_w"/>
                                          </p:val>
                                        </p:tav>
                                      </p:tavLst>
                                    </p:anim>
                                    <p:anim calcmode="lin" valueType="num">
                                      <p:cBhvr>
                                        <p:cTn id="25" dur="500" fill="hold"/>
                                        <p:tgtEl>
                                          <p:spTgt spid="10"/>
                                        </p:tgtEl>
                                        <p:attrNameLst>
                                          <p:attrName>ppt_h</p:attrName>
                                        </p:attrNameLst>
                                      </p:cBhvr>
                                      <p:tavLst>
                                        <p:tav tm="0">
                                          <p:val>
                                            <p:fltVal val="0"/>
                                          </p:val>
                                        </p:tav>
                                        <p:tav tm="100000">
                                          <p:val>
                                            <p:strVal val="#ppt_h"/>
                                          </p:val>
                                        </p:tav>
                                      </p:tavLst>
                                    </p:anim>
                                  </p:childTnLst>
                                </p:cTn>
                              </p:par>
                            </p:childTnLst>
                          </p:cTn>
                        </p:par>
                        <p:par>
                          <p:cTn id="26" fill="hold">
                            <p:stCondLst>
                              <p:cond delay="2000"/>
                            </p:stCondLst>
                            <p:childTnLst>
                              <p:par>
                                <p:cTn id="27" presetID="23" presetClass="entr" presetSubtype="16" fill="hold" nodeType="after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fltVal val="0"/>
                                          </p:val>
                                        </p:tav>
                                        <p:tav tm="100000">
                                          <p:val>
                                            <p:strVal val="#ppt_h"/>
                                          </p:val>
                                        </p:tav>
                                      </p:tavLst>
                                    </p:anim>
                                  </p:childTnLst>
                                </p:cTn>
                              </p:par>
                            </p:childTnLst>
                          </p:cTn>
                        </p:par>
                        <p:par>
                          <p:cTn id="31" fill="hold">
                            <p:stCondLst>
                              <p:cond delay="2500"/>
                            </p:stCondLst>
                            <p:childTnLst>
                              <p:par>
                                <p:cTn id="32" presetID="23" presetClass="entr" presetSubtype="16" fill="hold" nodeType="after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p:cTn id="34" dur="500" fill="hold"/>
                                        <p:tgtEl>
                                          <p:spTgt spid="24"/>
                                        </p:tgtEl>
                                        <p:attrNameLst>
                                          <p:attrName>ppt_w</p:attrName>
                                        </p:attrNameLst>
                                      </p:cBhvr>
                                      <p:tavLst>
                                        <p:tav tm="0">
                                          <p:val>
                                            <p:fltVal val="0"/>
                                          </p:val>
                                        </p:tav>
                                        <p:tav tm="100000">
                                          <p:val>
                                            <p:strVal val="#ppt_w"/>
                                          </p:val>
                                        </p:tav>
                                      </p:tavLst>
                                    </p:anim>
                                    <p:anim calcmode="lin" valueType="num">
                                      <p:cBhvr>
                                        <p:cTn id="35" dur="500" fill="hold"/>
                                        <p:tgtEl>
                                          <p:spTgt spid="24"/>
                                        </p:tgtEl>
                                        <p:attrNameLst>
                                          <p:attrName>ppt_h</p:attrName>
                                        </p:attrNameLst>
                                      </p:cBhvr>
                                      <p:tavLst>
                                        <p:tav tm="0">
                                          <p:val>
                                            <p:fltVal val="0"/>
                                          </p:val>
                                        </p:tav>
                                        <p:tav tm="100000">
                                          <p:val>
                                            <p:strVal val="#ppt_h"/>
                                          </p:val>
                                        </p:tav>
                                      </p:tavLst>
                                    </p:anim>
                                  </p:childTnLst>
                                </p:cTn>
                              </p:par>
                            </p:childTnLst>
                          </p:cTn>
                        </p:par>
                        <p:par>
                          <p:cTn id="36" fill="hold">
                            <p:stCondLst>
                              <p:cond delay="3000"/>
                            </p:stCondLst>
                            <p:childTnLst>
                              <p:par>
                                <p:cTn id="37" presetID="23" presetClass="entr" presetSubtype="16" fill="hold" nodeType="after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p:cTn id="39" dur="500" fill="hold"/>
                                        <p:tgtEl>
                                          <p:spTgt spid="27"/>
                                        </p:tgtEl>
                                        <p:attrNameLst>
                                          <p:attrName>ppt_w</p:attrName>
                                        </p:attrNameLst>
                                      </p:cBhvr>
                                      <p:tavLst>
                                        <p:tav tm="0">
                                          <p:val>
                                            <p:fltVal val="0"/>
                                          </p:val>
                                        </p:tav>
                                        <p:tav tm="100000">
                                          <p:val>
                                            <p:strVal val="#ppt_w"/>
                                          </p:val>
                                        </p:tav>
                                      </p:tavLst>
                                    </p:anim>
                                    <p:anim calcmode="lin" valueType="num">
                                      <p:cBhvr>
                                        <p:cTn id="40" dur="500" fill="hold"/>
                                        <p:tgtEl>
                                          <p:spTgt spid="27"/>
                                        </p:tgtEl>
                                        <p:attrNameLst>
                                          <p:attrName>ppt_h</p:attrName>
                                        </p:attrNameLst>
                                      </p:cBhvr>
                                      <p:tavLst>
                                        <p:tav tm="0">
                                          <p:val>
                                            <p:fltVal val="0"/>
                                          </p:val>
                                        </p:tav>
                                        <p:tav tm="100000">
                                          <p:val>
                                            <p:strVal val="#ppt_h"/>
                                          </p:val>
                                        </p:tav>
                                      </p:tavLst>
                                    </p:anim>
                                  </p:childTnLst>
                                </p:cTn>
                              </p:par>
                            </p:childTnLst>
                          </p:cTn>
                        </p:par>
                        <p:par>
                          <p:cTn id="41" fill="hold">
                            <p:stCondLst>
                              <p:cond delay="3500"/>
                            </p:stCondLst>
                            <p:childTnLst>
                              <p:par>
                                <p:cTn id="42" presetID="14" presetClass="entr" presetSubtype="10" fill="hold" grpId="0" nodeType="after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randombar(horizontal)">
                                      <p:cBhvr>
                                        <p:cTn id="44" dur="500"/>
                                        <p:tgtEl>
                                          <p:spTgt spid="33"/>
                                        </p:tgtEl>
                                      </p:cBhvr>
                                    </p:animEffect>
                                  </p:childTnLst>
                                </p:cTn>
                              </p:par>
                            </p:childTnLst>
                          </p:cTn>
                        </p:par>
                        <p:par>
                          <p:cTn id="45" fill="hold">
                            <p:stCondLst>
                              <p:cond delay="4000"/>
                            </p:stCondLst>
                            <p:childTnLst>
                              <p:par>
                                <p:cTn id="46" presetID="14" presetClass="entr" presetSubtype="10" fill="hold" grpId="0" nodeType="after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randombar(horizontal)">
                                      <p:cBhvr>
                                        <p:cTn id="48" dur="500"/>
                                        <p:tgtEl>
                                          <p:spTgt spid="34"/>
                                        </p:tgtEl>
                                      </p:cBhvr>
                                    </p:animEffect>
                                  </p:childTnLst>
                                </p:cTn>
                              </p:par>
                            </p:childTnLst>
                          </p:cTn>
                        </p:par>
                        <p:par>
                          <p:cTn id="49" fill="hold">
                            <p:stCondLst>
                              <p:cond delay="4500"/>
                            </p:stCondLst>
                            <p:childTnLst>
                              <p:par>
                                <p:cTn id="50" presetID="14" presetClass="entr" presetSubtype="10" fill="hold" grpId="0" nodeType="after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randombar(horizontal)">
                                      <p:cBhvr>
                                        <p:cTn id="52" dur="500"/>
                                        <p:tgtEl>
                                          <p:spTgt spid="35"/>
                                        </p:tgtEl>
                                      </p:cBhvr>
                                    </p:animEffect>
                                  </p:childTnLst>
                                </p:cTn>
                              </p:par>
                            </p:childTnLst>
                          </p:cTn>
                        </p:par>
                        <p:par>
                          <p:cTn id="53" fill="hold">
                            <p:stCondLst>
                              <p:cond delay="5000"/>
                            </p:stCondLst>
                            <p:childTnLst>
                              <p:par>
                                <p:cTn id="54" presetID="14" presetClass="entr" presetSubtype="10" fill="hold" grpId="0" nodeType="after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randombar(horizontal)">
                                      <p:cBhvr>
                                        <p:cTn id="56" dur="500"/>
                                        <p:tgtEl>
                                          <p:spTgt spid="36"/>
                                        </p:tgtEl>
                                      </p:cBhvr>
                                    </p:animEffect>
                                  </p:childTnLst>
                                </p:cTn>
                              </p:par>
                            </p:childTnLst>
                          </p:cTn>
                        </p:par>
                        <p:par>
                          <p:cTn id="57" fill="hold">
                            <p:stCondLst>
                              <p:cond delay="5500"/>
                            </p:stCondLst>
                            <p:childTnLst>
                              <p:par>
                                <p:cTn id="58" presetID="14" presetClass="entr" presetSubtype="10" fill="hold" grpId="0" nodeType="after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randombar(horizontal)">
                                      <p:cBhvr>
                                        <p:cTn id="60" dur="500"/>
                                        <p:tgtEl>
                                          <p:spTgt spid="37"/>
                                        </p:tgtEl>
                                      </p:cBhvr>
                                    </p:animEffect>
                                  </p:childTnLst>
                                </p:cTn>
                              </p:par>
                              <p:par>
                                <p:cTn id="61" presetID="10" presetClass="entr" presetSubtype="0" fill="hold" nodeType="with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3" grpId="0"/>
      <p:bldP spid="34" grpId="0"/>
      <p:bldP spid="35" grpId="0"/>
      <p:bldP spid="36" grpId="0"/>
      <p:bldP spid="3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1A53E-7854-5023-0308-B3D2B2457D6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4BC7574-C45E-79CB-F2CB-52233C28D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956474"/>
          </a:xfrm>
          <a:prstGeom prst="rect">
            <a:avLst/>
          </a:prstGeom>
        </p:spPr>
      </p:pic>
      <p:grpSp>
        <p:nvGrpSpPr>
          <p:cNvPr id="7" name="Group 6">
            <a:extLst>
              <a:ext uri="{FF2B5EF4-FFF2-40B4-BE49-F238E27FC236}">
                <a16:creationId xmlns:a16="http://schemas.microsoft.com/office/drawing/2014/main" id="{BF01A5E6-2B00-951D-9BD4-AA6A673A5A60}"/>
              </a:ext>
            </a:extLst>
          </p:cNvPr>
          <p:cNvGrpSpPr/>
          <p:nvPr/>
        </p:nvGrpSpPr>
        <p:grpSpPr>
          <a:xfrm>
            <a:off x="11423229" y="123091"/>
            <a:ext cx="623405" cy="798289"/>
            <a:chOff x="5515429" y="-1554242"/>
            <a:chExt cx="1161142" cy="2128770"/>
          </a:xfrm>
          <a:effectLst>
            <a:reflection blurRad="6350" stA="50000" endA="300" endPos="90000" dist="50800" dir="5400000" sy="-100000" algn="bl" rotWithShape="0"/>
          </a:effectLst>
        </p:grpSpPr>
        <p:sp>
          <p:nvSpPr>
            <p:cNvPr id="8" name="Freeform: Shape 7">
              <a:extLst>
                <a:ext uri="{FF2B5EF4-FFF2-40B4-BE49-F238E27FC236}">
                  <a16:creationId xmlns:a16="http://schemas.microsoft.com/office/drawing/2014/main" id="{41826099-740A-F1DE-E8CB-81744CB824B3}"/>
                </a:ext>
              </a:extLst>
            </p:cNvPr>
            <p:cNvSpPr/>
            <p:nvPr/>
          </p:nvSpPr>
          <p:spPr>
            <a:xfrm>
              <a:off x="5515429" y="-1554242"/>
              <a:ext cx="435421" cy="2128770"/>
            </a:xfrm>
            <a:custGeom>
              <a:avLst/>
              <a:gdLst>
                <a:gd name="connsiteX0" fmla="*/ 0 w 720756"/>
                <a:gd name="connsiteY0" fmla="*/ 0 h 3523773"/>
                <a:gd name="connsiteX1" fmla="*/ 720757 w 720756"/>
                <a:gd name="connsiteY1" fmla="*/ 0 h 3523773"/>
                <a:gd name="connsiteX2" fmla="*/ 720757 w 720756"/>
                <a:gd name="connsiteY2" fmla="*/ 3523774 h 3523773"/>
                <a:gd name="connsiteX3" fmla="*/ 0 w 720756"/>
                <a:gd name="connsiteY3" fmla="*/ 3523774 h 3523773"/>
              </a:gdLst>
              <a:ahLst/>
              <a:cxnLst>
                <a:cxn ang="0">
                  <a:pos x="connsiteX0" y="connsiteY0"/>
                </a:cxn>
                <a:cxn ang="0">
                  <a:pos x="connsiteX1" y="connsiteY1"/>
                </a:cxn>
                <a:cxn ang="0">
                  <a:pos x="connsiteX2" y="connsiteY2"/>
                </a:cxn>
                <a:cxn ang="0">
                  <a:pos x="connsiteX3" y="connsiteY3"/>
                </a:cxn>
              </a:cxnLst>
              <a:rect l="l" t="t" r="r" b="b"/>
              <a:pathLst>
                <a:path w="720756" h="3523773">
                  <a:moveTo>
                    <a:pt x="0" y="0"/>
                  </a:moveTo>
                  <a:lnTo>
                    <a:pt x="720757" y="0"/>
                  </a:lnTo>
                  <a:lnTo>
                    <a:pt x="720757" y="3523774"/>
                  </a:lnTo>
                  <a:lnTo>
                    <a:pt x="0" y="3523774"/>
                  </a:lnTo>
                  <a:close/>
                </a:path>
              </a:pathLst>
            </a:custGeom>
            <a:solidFill>
              <a:srgbClr val="FF0000"/>
            </a:solidFill>
            <a:ln w="9525" cap="flat">
              <a:noFill/>
              <a:prstDash val="solid"/>
              <a:miter/>
            </a:ln>
          </p:spPr>
          <p:txBody>
            <a:bodyPr rtlCol="0" anchor="ctr"/>
            <a:lstStyle/>
            <a:p>
              <a:endParaRPr lang="en-IN" sz="1350"/>
            </a:p>
          </p:txBody>
        </p:sp>
        <p:sp>
          <p:nvSpPr>
            <p:cNvPr id="9" name="Freeform: Shape 8">
              <a:extLst>
                <a:ext uri="{FF2B5EF4-FFF2-40B4-BE49-F238E27FC236}">
                  <a16:creationId xmlns:a16="http://schemas.microsoft.com/office/drawing/2014/main" id="{AC5A631E-4697-96EC-8989-21862315951F}"/>
                </a:ext>
              </a:extLst>
            </p:cNvPr>
            <p:cNvSpPr/>
            <p:nvPr/>
          </p:nvSpPr>
          <p:spPr>
            <a:xfrm>
              <a:off x="6241150" y="-1554242"/>
              <a:ext cx="435421" cy="2128770"/>
            </a:xfrm>
            <a:custGeom>
              <a:avLst/>
              <a:gdLst>
                <a:gd name="connsiteX0" fmla="*/ 0 w 720756"/>
                <a:gd name="connsiteY0" fmla="*/ 0 h 3523773"/>
                <a:gd name="connsiteX1" fmla="*/ 720757 w 720756"/>
                <a:gd name="connsiteY1" fmla="*/ 0 h 3523773"/>
                <a:gd name="connsiteX2" fmla="*/ 720757 w 720756"/>
                <a:gd name="connsiteY2" fmla="*/ 3523774 h 3523773"/>
                <a:gd name="connsiteX3" fmla="*/ 0 w 720756"/>
                <a:gd name="connsiteY3" fmla="*/ 3523774 h 3523773"/>
              </a:gdLst>
              <a:ahLst/>
              <a:cxnLst>
                <a:cxn ang="0">
                  <a:pos x="connsiteX0" y="connsiteY0"/>
                </a:cxn>
                <a:cxn ang="0">
                  <a:pos x="connsiteX1" y="connsiteY1"/>
                </a:cxn>
                <a:cxn ang="0">
                  <a:pos x="connsiteX2" y="connsiteY2"/>
                </a:cxn>
                <a:cxn ang="0">
                  <a:pos x="connsiteX3" y="connsiteY3"/>
                </a:cxn>
              </a:cxnLst>
              <a:rect l="l" t="t" r="r" b="b"/>
              <a:pathLst>
                <a:path w="720756" h="3523773">
                  <a:moveTo>
                    <a:pt x="0" y="0"/>
                  </a:moveTo>
                  <a:lnTo>
                    <a:pt x="720757" y="0"/>
                  </a:lnTo>
                  <a:lnTo>
                    <a:pt x="720757" y="3523774"/>
                  </a:lnTo>
                  <a:lnTo>
                    <a:pt x="0" y="3523774"/>
                  </a:lnTo>
                  <a:close/>
                </a:path>
              </a:pathLst>
            </a:custGeom>
            <a:solidFill>
              <a:srgbClr val="FF0000"/>
            </a:solidFill>
            <a:ln w="9525" cap="flat">
              <a:noFill/>
              <a:prstDash val="solid"/>
              <a:miter/>
            </a:ln>
          </p:spPr>
          <p:txBody>
            <a:bodyPr rtlCol="0" anchor="ctr"/>
            <a:lstStyle/>
            <a:p>
              <a:endParaRPr lang="en-IN" sz="1350"/>
            </a:p>
          </p:txBody>
        </p:sp>
        <p:sp>
          <p:nvSpPr>
            <p:cNvPr id="10" name="Freeform: Shape 9">
              <a:extLst>
                <a:ext uri="{FF2B5EF4-FFF2-40B4-BE49-F238E27FC236}">
                  <a16:creationId xmlns:a16="http://schemas.microsoft.com/office/drawing/2014/main" id="{764F544C-1067-9BF2-6444-7787306E3738}"/>
                </a:ext>
              </a:extLst>
            </p:cNvPr>
            <p:cNvSpPr/>
            <p:nvPr/>
          </p:nvSpPr>
          <p:spPr>
            <a:xfrm>
              <a:off x="5515429" y="-1554242"/>
              <a:ext cx="1161142" cy="2128770"/>
            </a:xfrm>
            <a:custGeom>
              <a:avLst/>
              <a:gdLst>
                <a:gd name="connsiteX0" fmla="*/ 1922050 w 1922049"/>
                <a:gd name="connsiteY0" fmla="*/ 3523774 h 3523773"/>
                <a:gd name="connsiteX1" fmla="*/ 1201293 w 1922049"/>
                <a:gd name="connsiteY1" fmla="*/ 3523774 h 3523773"/>
                <a:gd name="connsiteX2" fmla="*/ 720757 w 1922049"/>
                <a:gd name="connsiteY2" fmla="*/ 2114264 h 3523773"/>
                <a:gd name="connsiteX3" fmla="*/ 0 w 1922049"/>
                <a:gd name="connsiteY3" fmla="*/ 0 h 3523773"/>
                <a:gd name="connsiteX4" fmla="*/ 720757 w 1922049"/>
                <a:gd name="connsiteY4" fmla="*/ 0 h 3523773"/>
                <a:gd name="connsiteX5" fmla="*/ 1201293 w 1922049"/>
                <a:gd name="connsiteY5" fmla="*/ 1409510 h 3523773"/>
                <a:gd name="connsiteX6" fmla="*/ 1922050 w 1922049"/>
                <a:gd name="connsiteY6" fmla="*/ 3523774 h 352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049" h="3523773">
                  <a:moveTo>
                    <a:pt x="1922050" y="3523774"/>
                  </a:moveTo>
                  <a:lnTo>
                    <a:pt x="1201293" y="3523774"/>
                  </a:lnTo>
                  <a:lnTo>
                    <a:pt x="720757" y="2114264"/>
                  </a:lnTo>
                  <a:lnTo>
                    <a:pt x="0" y="0"/>
                  </a:lnTo>
                  <a:lnTo>
                    <a:pt x="720757" y="0"/>
                  </a:lnTo>
                  <a:lnTo>
                    <a:pt x="1201293" y="1409510"/>
                  </a:lnTo>
                  <a:lnTo>
                    <a:pt x="1922050" y="3523774"/>
                  </a:lnTo>
                  <a:close/>
                </a:path>
              </a:pathLst>
            </a:custGeom>
            <a:solidFill>
              <a:srgbClr val="FF0000"/>
            </a:solidFill>
            <a:ln w="9525" cap="flat">
              <a:noFill/>
              <a:prstDash val="solid"/>
              <a:miter/>
            </a:ln>
            <a:effectLst>
              <a:outerShdw blurRad="431800" dist="304800" dir="2700000" algn="tl" rotWithShape="0">
                <a:prstClr val="black">
                  <a:alpha val="40000"/>
                </a:prstClr>
              </a:outerShdw>
            </a:effectLst>
          </p:spPr>
          <p:txBody>
            <a:bodyPr rtlCol="0" anchor="ctr"/>
            <a:lstStyle/>
            <a:p>
              <a:endParaRPr lang="en-IN" sz="1350"/>
            </a:p>
          </p:txBody>
        </p:sp>
      </p:grpSp>
      <p:grpSp>
        <p:nvGrpSpPr>
          <p:cNvPr id="11" name="Group 10">
            <a:extLst>
              <a:ext uri="{FF2B5EF4-FFF2-40B4-BE49-F238E27FC236}">
                <a16:creationId xmlns:a16="http://schemas.microsoft.com/office/drawing/2014/main" id="{2D066DC5-737A-CAE1-019C-1DE2F926DDE1}"/>
              </a:ext>
            </a:extLst>
          </p:cNvPr>
          <p:cNvGrpSpPr/>
          <p:nvPr/>
        </p:nvGrpSpPr>
        <p:grpSpPr>
          <a:xfrm>
            <a:off x="269462" y="123091"/>
            <a:ext cx="3597608" cy="6595646"/>
            <a:chOff x="9748769" y="1666875"/>
            <a:chExt cx="1922049" cy="3523773"/>
          </a:xfrm>
        </p:grpSpPr>
        <p:sp>
          <p:nvSpPr>
            <p:cNvPr id="12" name="Freeform: Shape 11">
              <a:extLst>
                <a:ext uri="{FF2B5EF4-FFF2-40B4-BE49-F238E27FC236}">
                  <a16:creationId xmlns:a16="http://schemas.microsoft.com/office/drawing/2014/main" id="{1C4EE1D2-F3C5-126F-D212-8BD5B6AF2950}"/>
                </a:ext>
              </a:extLst>
            </p:cNvPr>
            <p:cNvSpPr/>
            <p:nvPr/>
          </p:nvSpPr>
          <p:spPr>
            <a:xfrm>
              <a:off x="9748769" y="1666875"/>
              <a:ext cx="720756" cy="3523773"/>
            </a:xfrm>
            <a:custGeom>
              <a:avLst/>
              <a:gdLst>
                <a:gd name="connsiteX0" fmla="*/ 0 w 720756"/>
                <a:gd name="connsiteY0" fmla="*/ 0 h 3523773"/>
                <a:gd name="connsiteX1" fmla="*/ 720757 w 720756"/>
                <a:gd name="connsiteY1" fmla="*/ 0 h 3523773"/>
                <a:gd name="connsiteX2" fmla="*/ 720757 w 720756"/>
                <a:gd name="connsiteY2" fmla="*/ 3523774 h 3523773"/>
                <a:gd name="connsiteX3" fmla="*/ 0 w 720756"/>
                <a:gd name="connsiteY3" fmla="*/ 3523774 h 3523773"/>
              </a:gdLst>
              <a:ahLst/>
              <a:cxnLst>
                <a:cxn ang="0">
                  <a:pos x="connsiteX0" y="connsiteY0"/>
                </a:cxn>
                <a:cxn ang="0">
                  <a:pos x="connsiteX1" y="connsiteY1"/>
                </a:cxn>
                <a:cxn ang="0">
                  <a:pos x="connsiteX2" y="connsiteY2"/>
                </a:cxn>
                <a:cxn ang="0">
                  <a:pos x="connsiteX3" y="connsiteY3"/>
                </a:cxn>
              </a:cxnLst>
              <a:rect l="l" t="t" r="r" b="b"/>
              <a:pathLst>
                <a:path w="720756" h="3523773">
                  <a:moveTo>
                    <a:pt x="0" y="0"/>
                  </a:moveTo>
                  <a:lnTo>
                    <a:pt x="720757" y="0"/>
                  </a:lnTo>
                  <a:lnTo>
                    <a:pt x="720757" y="3523774"/>
                  </a:lnTo>
                  <a:lnTo>
                    <a:pt x="0" y="3523774"/>
                  </a:lnTo>
                  <a:close/>
                </a:path>
              </a:pathLst>
            </a:custGeom>
            <a:solidFill>
              <a:srgbClr val="FF0000"/>
            </a:solidFill>
            <a:ln w="9525" cap="flat">
              <a:noFill/>
              <a:prstDash val="solid"/>
              <a:miter/>
            </a:ln>
          </p:spPr>
          <p:txBody>
            <a:bodyPr rtlCol="0" anchor="ctr"/>
            <a:lstStyle/>
            <a:p>
              <a:endParaRPr lang="en-IN" sz="1350">
                <a:solidFill>
                  <a:srgbClr val="FF0000"/>
                </a:solidFill>
              </a:endParaRPr>
            </a:p>
          </p:txBody>
        </p:sp>
        <p:sp>
          <p:nvSpPr>
            <p:cNvPr id="13" name="Freeform: Shape 12">
              <a:extLst>
                <a:ext uri="{FF2B5EF4-FFF2-40B4-BE49-F238E27FC236}">
                  <a16:creationId xmlns:a16="http://schemas.microsoft.com/office/drawing/2014/main" id="{A4C1F274-ABA6-1B42-ECCE-D9F5C7E134C4}"/>
                </a:ext>
              </a:extLst>
            </p:cNvPr>
            <p:cNvSpPr/>
            <p:nvPr/>
          </p:nvSpPr>
          <p:spPr>
            <a:xfrm>
              <a:off x="10950062" y="1666875"/>
              <a:ext cx="720756" cy="3523773"/>
            </a:xfrm>
            <a:custGeom>
              <a:avLst/>
              <a:gdLst>
                <a:gd name="connsiteX0" fmla="*/ 0 w 720756"/>
                <a:gd name="connsiteY0" fmla="*/ 0 h 3523773"/>
                <a:gd name="connsiteX1" fmla="*/ 720757 w 720756"/>
                <a:gd name="connsiteY1" fmla="*/ 0 h 3523773"/>
                <a:gd name="connsiteX2" fmla="*/ 720757 w 720756"/>
                <a:gd name="connsiteY2" fmla="*/ 3523774 h 3523773"/>
                <a:gd name="connsiteX3" fmla="*/ 0 w 720756"/>
                <a:gd name="connsiteY3" fmla="*/ 3523774 h 3523773"/>
              </a:gdLst>
              <a:ahLst/>
              <a:cxnLst>
                <a:cxn ang="0">
                  <a:pos x="connsiteX0" y="connsiteY0"/>
                </a:cxn>
                <a:cxn ang="0">
                  <a:pos x="connsiteX1" y="connsiteY1"/>
                </a:cxn>
                <a:cxn ang="0">
                  <a:pos x="connsiteX2" y="connsiteY2"/>
                </a:cxn>
                <a:cxn ang="0">
                  <a:pos x="connsiteX3" y="connsiteY3"/>
                </a:cxn>
              </a:cxnLst>
              <a:rect l="l" t="t" r="r" b="b"/>
              <a:pathLst>
                <a:path w="720756" h="3523773">
                  <a:moveTo>
                    <a:pt x="0" y="0"/>
                  </a:moveTo>
                  <a:lnTo>
                    <a:pt x="720757" y="0"/>
                  </a:lnTo>
                  <a:lnTo>
                    <a:pt x="720757" y="3523774"/>
                  </a:lnTo>
                  <a:lnTo>
                    <a:pt x="0" y="3523774"/>
                  </a:lnTo>
                  <a:close/>
                </a:path>
              </a:pathLst>
            </a:custGeom>
            <a:solidFill>
              <a:srgbClr val="FF0000"/>
            </a:solidFill>
            <a:ln w="9525" cap="flat">
              <a:noFill/>
              <a:prstDash val="solid"/>
              <a:miter/>
            </a:ln>
          </p:spPr>
          <p:txBody>
            <a:bodyPr rtlCol="0" anchor="ctr"/>
            <a:lstStyle/>
            <a:p>
              <a:endParaRPr lang="en-IN" sz="1350" dirty="0">
                <a:solidFill>
                  <a:srgbClr val="FF0000"/>
                </a:solidFill>
              </a:endParaRPr>
            </a:p>
          </p:txBody>
        </p:sp>
        <p:sp>
          <p:nvSpPr>
            <p:cNvPr id="14" name="Freeform: Shape 13">
              <a:extLst>
                <a:ext uri="{FF2B5EF4-FFF2-40B4-BE49-F238E27FC236}">
                  <a16:creationId xmlns:a16="http://schemas.microsoft.com/office/drawing/2014/main" id="{F56E4690-1E16-E0C0-FE12-538DDDD262DD}"/>
                </a:ext>
              </a:extLst>
            </p:cNvPr>
            <p:cNvSpPr/>
            <p:nvPr/>
          </p:nvSpPr>
          <p:spPr>
            <a:xfrm>
              <a:off x="9748769" y="1666875"/>
              <a:ext cx="1922049" cy="3523773"/>
            </a:xfrm>
            <a:custGeom>
              <a:avLst/>
              <a:gdLst>
                <a:gd name="connsiteX0" fmla="*/ 1922050 w 1922049"/>
                <a:gd name="connsiteY0" fmla="*/ 3523774 h 3523773"/>
                <a:gd name="connsiteX1" fmla="*/ 1201293 w 1922049"/>
                <a:gd name="connsiteY1" fmla="*/ 3523774 h 3523773"/>
                <a:gd name="connsiteX2" fmla="*/ 720757 w 1922049"/>
                <a:gd name="connsiteY2" fmla="*/ 2114264 h 3523773"/>
                <a:gd name="connsiteX3" fmla="*/ 0 w 1922049"/>
                <a:gd name="connsiteY3" fmla="*/ 0 h 3523773"/>
                <a:gd name="connsiteX4" fmla="*/ 720757 w 1922049"/>
                <a:gd name="connsiteY4" fmla="*/ 0 h 3523773"/>
                <a:gd name="connsiteX5" fmla="*/ 1201293 w 1922049"/>
                <a:gd name="connsiteY5" fmla="*/ 1409510 h 3523773"/>
                <a:gd name="connsiteX6" fmla="*/ 1922050 w 1922049"/>
                <a:gd name="connsiteY6" fmla="*/ 3523774 h 352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049" h="3523773">
                  <a:moveTo>
                    <a:pt x="1922050" y="3523774"/>
                  </a:moveTo>
                  <a:lnTo>
                    <a:pt x="1201293" y="3523774"/>
                  </a:lnTo>
                  <a:lnTo>
                    <a:pt x="720757" y="2114264"/>
                  </a:lnTo>
                  <a:lnTo>
                    <a:pt x="0" y="0"/>
                  </a:lnTo>
                  <a:lnTo>
                    <a:pt x="720757" y="0"/>
                  </a:lnTo>
                  <a:lnTo>
                    <a:pt x="1201293" y="1409510"/>
                  </a:lnTo>
                  <a:lnTo>
                    <a:pt x="1922050" y="3523774"/>
                  </a:lnTo>
                  <a:close/>
                </a:path>
              </a:pathLst>
            </a:custGeom>
            <a:solidFill>
              <a:srgbClr val="FF0000"/>
            </a:solidFill>
            <a:ln w="9525" cap="flat">
              <a:noFill/>
              <a:prstDash val="solid"/>
              <a:miter/>
            </a:ln>
            <a:effectLst>
              <a:outerShdw blurRad="431800" dist="304800" dir="2700000" algn="tl" rotWithShape="0">
                <a:prstClr val="black">
                  <a:alpha val="40000"/>
                </a:prstClr>
              </a:outerShdw>
            </a:effectLst>
          </p:spPr>
          <p:txBody>
            <a:bodyPr rtlCol="0" anchor="ctr"/>
            <a:lstStyle/>
            <a:p>
              <a:endParaRPr lang="en-IN" sz="1350" dirty="0">
                <a:solidFill>
                  <a:srgbClr val="FF0000"/>
                </a:solidFill>
              </a:endParaRPr>
            </a:p>
          </p:txBody>
        </p:sp>
      </p:grpSp>
      <p:sp>
        <p:nvSpPr>
          <p:cNvPr id="15" name="TextBox 14">
            <a:extLst>
              <a:ext uri="{FF2B5EF4-FFF2-40B4-BE49-F238E27FC236}">
                <a16:creationId xmlns:a16="http://schemas.microsoft.com/office/drawing/2014/main" id="{995684C4-A5ED-245E-02DA-5259CC045385}"/>
              </a:ext>
            </a:extLst>
          </p:cNvPr>
          <p:cNvSpPr txBox="1"/>
          <p:nvPr/>
        </p:nvSpPr>
        <p:spPr>
          <a:xfrm>
            <a:off x="3988065" y="769223"/>
            <a:ext cx="3123027" cy="304314"/>
          </a:xfrm>
          <a:prstGeom prst="rect">
            <a:avLst/>
          </a:prstGeom>
          <a:noFill/>
        </p:spPr>
        <p:txBody>
          <a:bodyPr wrap="square" rtlCol="0">
            <a:spAutoFit/>
          </a:bodyPr>
          <a:lstStyle>
            <a:defPPr>
              <a:defRPr lang="en-US"/>
            </a:defPPr>
            <a:lvl1pPr>
              <a:lnSpc>
                <a:spcPts val="1500"/>
              </a:lnSpc>
              <a:defRPr sz="1050">
                <a:solidFill>
                  <a:schemeClr val="bg1">
                    <a:lumMod val="75000"/>
                  </a:schemeClr>
                </a:solidFill>
              </a:defRPr>
            </a:lvl1pPr>
          </a:lstStyle>
          <a:p>
            <a:pPr lvl="0"/>
            <a:r>
              <a:rPr lang="en-US" sz="1800" b="1" dirty="0">
                <a:solidFill>
                  <a:srgbClr val="FF0000"/>
                </a:solidFill>
                <a:latin typeface="+mj-lt"/>
              </a:rPr>
              <a:t>Understanding</a:t>
            </a:r>
            <a:r>
              <a:rPr lang="en-US" sz="1800" b="1" dirty="0">
                <a:latin typeface="+mj-lt"/>
              </a:rPr>
              <a:t> </a:t>
            </a:r>
            <a:r>
              <a:rPr lang="en-US" sz="1800" b="1" dirty="0">
                <a:solidFill>
                  <a:schemeClr val="bg1"/>
                </a:solidFill>
                <a:latin typeface="+mj-lt"/>
              </a:rPr>
              <a:t>the Scope</a:t>
            </a:r>
          </a:p>
        </p:txBody>
      </p:sp>
      <p:sp>
        <p:nvSpPr>
          <p:cNvPr id="16" name="TextBox 15">
            <a:extLst>
              <a:ext uri="{FF2B5EF4-FFF2-40B4-BE49-F238E27FC236}">
                <a16:creationId xmlns:a16="http://schemas.microsoft.com/office/drawing/2014/main" id="{6F3C9890-7E72-34DF-812E-BC97BCE547C1}"/>
              </a:ext>
            </a:extLst>
          </p:cNvPr>
          <p:cNvSpPr txBox="1"/>
          <p:nvPr/>
        </p:nvSpPr>
        <p:spPr>
          <a:xfrm>
            <a:off x="3988065" y="1142945"/>
            <a:ext cx="7627078" cy="738664"/>
          </a:xfrm>
          <a:prstGeom prst="rect">
            <a:avLst/>
          </a:prstGeom>
          <a:noFill/>
        </p:spPr>
        <p:txBody>
          <a:bodyPr wrap="square" rtlCol="0">
            <a:spAutoFit/>
          </a:bodyPr>
          <a:lstStyle/>
          <a:p>
            <a:pPr algn="just"/>
            <a:r>
              <a:rPr lang="en-US" sz="1400" kern="100" dirty="0">
                <a:solidFill>
                  <a:schemeClr val="bg1"/>
                </a:solidFill>
                <a:effectLst/>
                <a:ea typeface="Calibri" panose="020F0502020204030204" pitchFamily="34" charset="0"/>
                <a:cs typeface="Times New Roman" panose="02020603050405020304" pitchFamily="18" charset="0"/>
              </a:rPr>
              <a:t>The objective of this analysis is to gain insights into the vast array of movies and TV shows available on Netflix. By exploring various attributes such as genres, release dates, ratings, and durations, we aim to uncover patterns and trends within Netflix's entertainment catalog.</a:t>
            </a:r>
          </a:p>
        </p:txBody>
      </p:sp>
      <p:sp>
        <p:nvSpPr>
          <p:cNvPr id="19" name="TextBox 18">
            <a:extLst>
              <a:ext uri="{FF2B5EF4-FFF2-40B4-BE49-F238E27FC236}">
                <a16:creationId xmlns:a16="http://schemas.microsoft.com/office/drawing/2014/main" id="{615B04ED-CAFF-3261-BAA3-708D38937C33}"/>
              </a:ext>
            </a:extLst>
          </p:cNvPr>
          <p:cNvSpPr txBox="1"/>
          <p:nvPr/>
        </p:nvSpPr>
        <p:spPr>
          <a:xfrm>
            <a:off x="4001664" y="2273051"/>
            <a:ext cx="2171054" cy="297517"/>
          </a:xfrm>
          <a:prstGeom prst="rect">
            <a:avLst/>
          </a:prstGeom>
          <a:noFill/>
        </p:spPr>
        <p:txBody>
          <a:bodyPr wrap="square" rtlCol="0">
            <a:spAutoFit/>
          </a:bodyPr>
          <a:lstStyle>
            <a:defPPr>
              <a:defRPr lang="en-US"/>
            </a:defPPr>
            <a:lvl1pPr>
              <a:lnSpc>
                <a:spcPts val="1500"/>
              </a:lnSpc>
              <a:defRPr sz="1050">
                <a:solidFill>
                  <a:schemeClr val="bg1">
                    <a:lumMod val="75000"/>
                  </a:schemeClr>
                </a:solidFill>
              </a:defRPr>
            </a:lvl1pPr>
          </a:lstStyle>
          <a:p>
            <a:pPr lvl="0"/>
            <a:r>
              <a:rPr lang="en-US" sz="1800" b="1" dirty="0">
                <a:solidFill>
                  <a:srgbClr val="FF0000"/>
                </a:solidFill>
                <a:latin typeface="+mj-lt"/>
              </a:rPr>
              <a:t>Variable</a:t>
            </a:r>
            <a:r>
              <a:rPr lang="en-US" sz="1800" dirty="0">
                <a:latin typeface="+mj-lt"/>
              </a:rPr>
              <a:t> </a:t>
            </a:r>
            <a:r>
              <a:rPr lang="en-US" sz="1800" dirty="0">
                <a:solidFill>
                  <a:schemeClr val="bg1"/>
                </a:solidFill>
                <a:latin typeface="+mj-lt"/>
              </a:rPr>
              <a:t>Description</a:t>
            </a:r>
          </a:p>
        </p:txBody>
      </p:sp>
      <p:sp>
        <p:nvSpPr>
          <p:cNvPr id="20" name="TextBox 19">
            <a:extLst>
              <a:ext uri="{FF2B5EF4-FFF2-40B4-BE49-F238E27FC236}">
                <a16:creationId xmlns:a16="http://schemas.microsoft.com/office/drawing/2014/main" id="{FFC12663-E606-A436-FE2D-E78DAF387C0B}"/>
              </a:ext>
            </a:extLst>
          </p:cNvPr>
          <p:cNvSpPr txBox="1"/>
          <p:nvPr/>
        </p:nvSpPr>
        <p:spPr>
          <a:xfrm>
            <a:off x="4001664" y="2584317"/>
            <a:ext cx="6804881" cy="2400657"/>
          </a:xfrm>
          <a:prstGeom prst="rect">
            <a:avLst/>
          </a:prstGeom>
          <a:noFill/>
        </p:spPr>
        <p:txBody>
          <a:bodyPr wrap="square" rtlCol="0">
            <a:spAutoFit/>
          </a:bodyPr>
          <a:lstStyle>
            <a:defPPr>
              <a:defRPr lang="en-US"/>
            </a:defPPr>
            <a:lvl1pPr>
              <a:lnSpc>
                <a:spcPts val="1500"/>
              </a:lnSpc>
              <a:defRPr sz="1050">
                <a:solidFill>
                  <a:schemeClr val="bg1">
                    <a:lumMod val="75000"/>
                  </a:schemeClr>
                </a:solidFill>
              </a:defRPr>
            </a:lvl1pPr>
          </a:lstStyle>
          <a:p>
            <a:pPr marL="285750" indent="-285750">
              <a:buFont typeface="Arial" panose="020B0604020202020204" pitchFamily="34" charset="0"/>
              <a:buChar char="•"/>
            </a:pPr>
            <a:r>
              <a:rPr lang="en-US" sz="1400" b="1" dirty="0">
                <a:solidFill>
                  <a:schemeClr val="bg1"/>
                </a:solidFill>
              </a:rPr>
              <a:t>show_id</a:t>
            </a:r>
            <a:r>
              <a:rPr lang="en-US" sz="1400" dirty="0">
                <a:solidFill>
                  <a:schemeClr val="bg1"/>
                </a:solidFill>
              </a:rPr>
              <a:t>: Unique identifier for each movie or TV show.</a:t>
            </a:r>
          </a:p>
          <a:p>
            <a:pPr marL="285750" indent="-285750">
              <a:buFont typeface="Arial" panose="020B0604020202020204" pitchFamily="34" charset="0"/>
              <a:buChar char="•"/>
            </a:pPr>
            <a:r>
              <a:rPr lang="en-US" sz="1400" b="1" dirty="0">
                <a:solidFill>
                  <a:schemeClr val="bg1"/>
                </a:solidFill>
              </a:rPr>
              <a:t>type:</a:t>
            </a:r>
            <a:r>
              <a:rPr lang="en-US" sz="1400" dirty="0">
                <a:solidFill>
                  <a:schemeClr val="bg1"/>
                </a:solidFill>
              </a:rPr>
              <a:t> Indicates whether the entry is a movie or a TV show.</a:t>
            </a:r>
          </a:p>
          <a:p>
            <a:pPr marL="285750" indent="-285750">
              <a:buFont typeface="Arial" panose="020B0604020202020204" pitchFamily="34" charset="0"/>
              <a:buChar char="•"/>
            </a:pPr>
            <a:r>
              <a:rPr lang="en-US" sz="1400" b="1" dirty="0">
                <a:solidFill>
                  <a:schemeClr val="bg1"/>
                </a:solidFill>
              </a:rPr>
              <a:t>title:</a:t>
            </a:r>
            <a:r>
              <a:rPr lang="en-US" sz="1400" dirty="0">
                <a:solidFill>
                  <a:schemeClr val="bg1"/>
                </a:solidFill>
              </a:rPr>
              <a:t> The title of the movie or TV show.</a:t>
            </a:r>
          </a:p>
          <a:p>
            <a:pPr marL="285750" indent="-285750">
              <a:buFont typeface="Arial" panose="020B0604020202020204" pitchFamily="34" charset="0"/>
              <a:buChar char="•"/>
            </a:pPr>
            <a:r>
              <a:rPr lang="en-US" sz="1400" b="1" dirty="0">
                <a:solidFill>
                  <a:schemeClr val="bg1"/>
                </a:solidFill>
              </a:rPr>
              <a:t>director:</a:t>
            </a:r>
            <a:r>
              <a:rPr lang="en-US" sz="1400" dirty="0">
                <a:solidFill>
                  <a:schemeClr val="bg1"/>
                </a:solidFill>
              </a:rPr>
              <a:t> The director(s) of the movie or TV show.</a:t>
            </a:r>
          </a:p>
          <a:p>
            <a:pPr marL="285750" indent="-285750">
              <a:buFont typeface="Arial" panose="020B0604020202020204" pitchFamily="34" charset="0"/>
              <a:buChar char="•"/>
            </a:pPr>
            <a:r>
              <a:rPr lang="en-US" sz="1400" b="1" dirty="0">
                <a:solidFill>
                  <a:schemeClr val="bg1"/>
                </a:solidFill>
              </a:rPr>
              <a:t>cast:</a:t>
            </a:r>
            <a:r>
              <a:rPr lang="en-US" sz="1400" dirty="0">
                <a:solidFill>
                  <a:schemeClr val="bg1"/>
                </a:solidFill>
              </a:rPr>
              <a:t> The cast members appearing in the movie or TV show.</a:t>
            </a:r>
          </a:p>
          <a:p>
            <a:pPr marL="285750" indent="-285750">
              <a:buFont typeface="Arial" panose="020B0604020202020204" pitchFamily="34" charset="0"/>
              <a:buChar char="•"/>
            </a:pPr>
            <a:r>
              <a:rPr lang="en-US" sz="1400" b="1" dirty="0">
                <a:solidFill>
                  <a:schemeClr val="bg1"/>
                </a:solidFill>
              </a:rPr>
              <a:t>country:</a:t>
            </a:r>
            <a:r>
              <a:rPr lang="en-US" sz="1400" dirty="0">
                <a:solidFill>
                  <a:schemeClr val="bg1"/>
                </a:solidFill>
              </a:rPr>
              <a:t> The country or countries where the movie or TV show was produced.</a:t>
            </a:r>
          </a:p>
          <a:p>
            <a:pPr marL="285750" indent="-285750">
              <a:buFont typeface="Arial" panose="020B0604020202020204" pitchFamily="34" charset="0"/>
              <a:buChar char="•"/>
            </a:pPr>
            <a:r>
              <a:rPr lang="en-US" sz="1400" b="1" dirty="0">
                <a:solidFill>
                  <a:schemeClr val="bg1"/>
                </a:solidFill>
              </a:rPr>
              <a:t>date_added:</a:t>
            </a:r>
            <a:r>
              <a:rPr lang="en-US" sz="1400" dirty="0">
                <a:solidFill>
                  <a:schemeClr val="bg1"/>
                </a:solidFill>
              </a:rPr>
              <a:t> The date when the movie or TV show was added to Netflix.</a:t>
            </a:r>
          </a:p>
          <a:p>
            <a:pPr marL="285750" indent="-285750">
              <a:buFont typeface="Arial" panose="020B0604020202020204" pitchFamily="34" charset="0"/>
              <a:buChar char="•"/>
            </a:pPr>
            <a:r>
              <a:rPr lang="en-US" sz="1400" b="1" dirty="0">
                <a:solidFill>
                  <a:schemeClr val="bg1"/>
                </a:solidFill>
              </a:rPr>
              <a:t>release_year:</a:t>
            </a:r>
            <a:r>
              <a:rPr lang="en-US" sz="1400" dirty="0">
                <a:solidFill>
                  <a:schemeClr val="bg1"/>
                </a:solidFill>
              </a:rPr>
              <a:t> The year when the movie or TV show was released.</a:t>
            </a:r>
          </a:p>
          <a:p>
            <a:pPr marL="285750" indent="-285750">
              <a:buFont typeface="Arial" panose="020B0604020202020204" pitchFamily="34" charset="0"/>
              <a:buChar char="•"/>
            </a:pPr>
            <a:r>
              <a:rPr lang="en-US" sz="1400" b="1" dirty="0">
                <a:solidFill>
                  <a:schemeClr val="bg1"/>
                </a:solidFill>
              </a:rPr>
              <a:t>rating:</a:t>
            </a:r>
            <a:r>
              <a:rPr lang="en-US" sz="1400" dirty="0">
                <a:solidFill>
                  <a:schemeClr val="bg1"/>
                </a:solidFill>
              </a:rPr>
              <a:t> The rating assigned to the movie or TV show (e.g., PG, PG-13, R).</a:t>
            </a:r>
          </a:p>
          <a:p>
            <a:pPr marL="285750" indent="-285750">
              <a:buFont typeface="Arial" panose="020B0604020202020204" pitchFamily="34" charset="0"/>
              <a:buChar char="•"/>
            </a:pPr>
            <a:r>
              <a:rPr lang="en-US" sz="1400" b="1" dirty="0">
                <a:solidFill>
                  <a:schemeClr val="bg1"/>
                </a:solidFill>
              </a:rPr>
              <a:t>duration:</a:t>
            </a:r>
            <a:r>
              <a:rPr lang="en-US" sz="1400" dirty="0">
                <a:solidFill>
                  <a:schemeClr val="bg1"/>
                </a:solidFill>
              </a:rPr>
              <a:t> The duration of the movie or TV show (in minutes).</a:t>
            </a:r>
          </a:p>
          <a:p>
            <a:pPr marL="285750" indent="-285750">
              <a:buFont typeface="Arial" panose="020B0604020202020204" pitchFamily="34" charset="0"/>
              <a:buChar char="•"/>
            </a:pPr>
            <a:r>
              <a:rPr lang="en-US" sz="1400" b="1" dirty="0">
                <a:solidFill>
                  <a:schemeClr val="bg1"/>
                </a:solidFill>
              </a:rPr>
              <a:t>listed_in:</a:t>
            </a:r>
            <a:r>
              <a:rPr lang="en-US" sz="1400" dirty="0">
                <a:solidFill>
                  <a:schemeClr val="bg1"/>
                </a:solidFill>
              </a:rPr>
              <a:t> The genre(s) or category/categories associated with the movie or TV show.</a:t>
            </a:r>
          </a:p>
          <a:p>
            <a:pPr marL="285750" indent="-285750">
              <a:buFont typeface="Arial" panose="020B0604020202020204" pitchFamily="34" charset="0"/>
              <a:buChar char="•"/>
            </a:pPr>
            <a:r>
              <a:rPr lang="en-US" sz="1400" b="1" dirty="0">
                <a:solidFill>
                  <a:schemeClr val="bg1"/>
                </a:solidFill>
              </a:rPr>
              <a:t>description:</a:t>
            </a:r>
            <a:r>
              <a:rPr lang="en-US" sz="1400" dirty="0">
                <a:solidFill>
                  <a:schemeClr val="bg1"/>
                </a:solidFill>
              </a:rPr>
              <a:t> A brief description or summary of the movie or TV show</a:t>
            </a:r>
          </a:p>
        </p:txBody>
      </p:sp>
      <p:pic>
        <p:nvPicPr>
          <p:cNvPr id="21" name="Picture 20">
            <a:extLst>
              <a:ext uri="{FF2B5EF4-FFF2-40B4-BE49-F238E27FC236}">
                <a16:creationId xmlns:a16="http://schemas.microsoft.com/office/drawing/2014/main" id="{70EFF838-AE8A-20D9-BE79-D4742EE9B814}"/>
              </a:ext>
            </a:extLst>
          </p:cNvPr>
          <p:cNvPicPr>
            <a:picLocks noChangeAspect="1"/>
          </p:cNvPicPr>
          <p:nvPr/>
        </p:nvPicPr>
        <p:blipFill>
          <a:blip r:embed="rId3"/>
          <a:stretch>
            <a:fillRect/>
          </a:stretch>
        </p:blipFill>
        <p:spPr>
          <a:xfrm>
            <a:off x="4001663" y="4984973"/>
            <a:ext cx="8044971" cy="1749935"/>
          </a:xfrm>
          <a:prstGeom prst="rect">
            <a:avLst/>
          </a:prstGeom>
        </p:spPr>
      </p:pic>
    </p:spTree>
    <p:extLst>
      <p:ext uri="{BB962C8B-B14F-4D97-AF65-F5344CB8AC3E}">
        <p14:creationId xmlns:p14="http://schemas.microsoft.com/office/powerpoint/2010/main" val="3466284936"/>
      </p:ext>
    </p:extLst>
  </p:cSld>
  <p:clrMapOvr>
    <a:masterClrMapping/>
  </p:clrMapOvr>
  <p:transition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4" presetClass="entr" presetSubtype="1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horizontal)">
                                      <p:cBhvr>
                                        <p:cTn id="10" dur="500"/>
                                        <p:tgtEl>
                                          <p:spTgt spid="15"/>
                                        </p:tgtEl>
                                      </p:cBhvr>
                                    </p:animEffect>
                                  </p:childTnLst>
                                </p:cTn>
                              </p:par>
                            </p:childTnLst>
                          </p:cTn>
                        </p:par>
                        <p:par>
                          <p:cTn id="11" fill="hold">
                            <p:stCondLst>
                              <p:cond delay="500"/>
                            </p:stCondLst>
                            <p:childTnLst>
                              <p:par>
                                <p:cTn id="12" presetID="14" presetClass="entr" presetSubtype="10"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randombar(horizontal)">
                                      <p:cBhvr>
                                        <p:cTn id="14" dur="500"/>
                                        <p:tgtEl>
                                          <p:spTgt spid="19"/>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randombar(horizontal)">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3C99A-DA42-A053-B1B4-34723B8AFA2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D9FDA0E-05FD-54BF-9E52-4830E520BC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58"/>
            <a:ext cx="12191999" cy="6956474"/>
          </a:xfrm>
          <a:prstGeom prst="rect">
            <a:avLst/>
          </a:prstGeom>
        </p:spPr>
      </p:pic>
      <p:grpSp>
        <p:nvGrpSpPr>
          <p:cNvPr id="7" name="Group 6">
            <a:extLst>
              <a:ext uri="{FF2B5EF4-FFF2-40B4-BE49-F238E27FC236}">
                <a16:creationId xmlns:a16="http://schemas.microsoft.com/office/drawing/2014/main" id="{19002F15-20FB-5809-9E8B-1C9844D75478}"/>
              </a:ext>
            </a:extLst>
          </p:cNvPr>
          <p:cNvGrpSpPr/>
          <p:nvPr/>
        </p:nvGrpSpPr>
        <p:grpSpPr>
          <a:xfrm>
            <a:off x="11423229" y="123091"/>
            <a:ext cx="623405" cy="798289"/>
            <a:chOff x="5515429" y="-1554242"/>
            <a:chExt cx="1161142" cy="2128770"/>
          </a:xfrm>
          <a:effectLst>
            <a:reflection blurRad="6350" stA="50000" endA="300" endPos="90000" dist="50800" dir="5400000" sy="-100000" algn="bl" rotWithShape="0"/>
          </a:effectLst>
        </p:grpSpPr>
        <p:sp>
          <p:nvSpPr>
            <p:cNvPr id="8" name="Freeform: Shape 7">
              <a:extLst>
                <a:ext uri="{FF2B5EF4-FFF2-40B4-BE49-F238E27FC236}">
                  <a16:creationId xmlns:a16="http://schemas.microsoft.com/office/drawing/2014/main" id="{F25C173B-499D-4357-792B-685D88ED4EAB}"/>
                </a:ext>
              </a:extLst>
            </p:cNvPr>
            <p:cNvSpPr/>
            <p:nvPr/>
          </p:nvSpPr>
          <p:spPr>
            <a:xfrm>
              <a:off x="5515429" y="-1554242"/>
              <a:ext cx="435421" cy="2128770"/>
            </a:xfrm>
            <a:custGeom>
              <a:avLst/>
              <a:gdLst>
                <a:gd name="connsiteX0" fmla="*/ 0 w 720756"/>
                <a:gd name="connsiteY0" fmla="*/ 0 h 3523773"/>
                <a:gd name="connsiteX1" fmla="*/ 720757 w 720756"/>
                <a:gd name="connsiteY1" fmla="*/ 0 h 3523773"/>
                <a:gd name="connsiteX2" fmla="*/ 720757 w 720756"/>
                <a:gd name="connsiteY2" fmla="*/ 3523774 h 3523773"/>
                <a:gd name="connsiteX3" fmla="*/ 0 w 720756"/>
                <a:gd name="connsiteY3" fmla="*/ 3523774 h 3523773"/>
              </a:gdLst>
              <a:ahLst/>
              <a:cxnLst>
                <a:cxn ang="0">
                  <a:pos x="connsiteX0" y="connsiteY0"/>
                </a:cxn>
                <a:cxn ang="0">
                  <a:pos x="connsiteX1" y="connsiteY1"/>
                </a:cxn>
                <a:cxn ang="0">
                  <a:pos x="connsiteX2" y="connsiteY2"/>
                </a:cxn>
                <a:cxn ang="0">
                  <a:pos x="connsiteX3" y="connsiteY3"/>
                </a:cxn>
              </a:cxnLst>
              <a:rect l="l" t="t" r="r" b="b"/>
              <a:pathLst>
                <a:path w="720756" h="3523773">
                  <a:moveTo>
                    <a:pt x="0" y="0"/>
                  </a:moveTo>
                  <a:lnTo>
                    <a:pt x="720757" y="0"/>
                  </a:lnTo>
                  <a:lnTo>
                    <a:pt x="720757" y="3523774"/>
                  </a:lnTo>
                  <a:lnTo>
                    <a:pt x="0" y="3523774"/>
                  </a:lnTo>
                  <a:close/>
                </a:path>
              </a:pathLst>
            </a:custGeom>
            <a:solidFill>
              <a:srgbClr val="FF0000"/>
            </a:solidFill>
            <a:ln w="9525" cap="flat">
              <a:noFill/>
              <a:prstDash val="solid"/>
              <a:miter/>
            </a:ln>
          </p:spPr>
          <p:txBody>
            <a:bodyPr rtlCol="0" anchor="ctr"/>
            <a:lstStyle/>
            <a:p>
              <a:endParaRPr lang="en-IN" sz="1350"/>
            </a:p>
          </p:txBody>
        </p:sp>
        <p:sp>
          <p:nvSpPr>
            <p:cNvPr id="9" name="Freeform: Shape 8">
              <a:extLst>
                <a:ext uri="{FF2B5EF4-FFF2-40B4-BE49-F238E27FC236}">
                  <a16:creationId xmlns:a16="http://schemas.microsoft.com/office/drawing/2014/main" id="{2F2FD57E-A0BB-87D5-14F2-F297E070A11F}"/>
                </a:ext>
              </a:extLst>
            </p:cNvPr>
            <p:cNvSpPr/>
            <p:nvPr/>
          </p:nvSpPr>
          <p:spPr>
            <a:xfrm>
              <a:off x="6241150" y="-1554242"/>
              <a:ext cx="435421" cy="2128770"/>
            </a:xfrm>
            <a:custGeom>
              <a:avLst/>
              <a:gdLst>
                <a:gd name="connsiteX0" fmla="*/ 0 w 720756"/>
                <a:gd name="connsiteY0" fmla="*/ 0 h 3523773"/>
                <a:gd name="connsiteX1" fmla="*/ 720757 w 720756"/>
                <a:gd name="connsiteY1" fmla="*/ 0 h 3523773"/>
                <a:gd name="connsiteX2" fmla="*/ 720757 w 720756"/>
                <a:gd name="connsiteY2" fmla="*/ 3523774 h 3523773"/>
                <a:gd name="connsiteX3" fmla="*/ 0 w 720756"/>
                <a:gd name="connsiteY3" fmla="*/ 3523774 h 3523773"/>
              </a:gdLst>
              <a:ahLst/>
              <a:cxnLst>
                <a:cxn ang="0">
                  <a:pos x="connsiteX0" y="connsiteY0"/>
                </a:cxn>
                <a:cxn ang="0">
                  <a:pos x="connsiteX1" y="connsiteY1"/>
                </a:cxn>
                <a:cxn ang="0">
                  <a:pos x="connsiteX2" y="connsiteY2"/>
                </a:cxn>
                <a:cxn ang="0">
                  <a:pos x="connsiteX3" y="connsiteY3"/>
                </a:cxn>
              </a:cxnLst>
              <a:rect l="l" t="t" r="r" b="b"/>
              <a:pathLst>
                <a:path w="720756" h="3523773">
                  <a:moveTo>
                    <a:pt x="0" y="0"/>
                  </a:moveTo>
                  <a:lnTo>
                    <a:pt x="720757" y="0"/>
                  </a:lnTo>
                  <a:lnTo>
                    <a:pt x="720757" y="3523774"/>
                  </a:lnTo>
                  <a:lnTo>
                    <a:pt x="0" y="3523774"/>
                  </a:lnTo>
                  <a:close/>
                </a:path>
              </a:pathLst>
            </a:custGeom>
            <a:solidFill>
              <a:srgbClr val="FF0000"/>
            </a:solidFill>
            <a:ln w="9525" cap="flat">
              <a:noFill/>
              <a:prstDash val="solid"/>
              <a:miter/>
            </a:ln>
          </p:spPr>
          <p:txBody>
            <a:bodyPr rtlCol="0" anchor="ctr"/>
            <a:lstStyle/>
            <a:p>
              <a:endParaRPr lang="en-IN" sz="1350"/>
            </a:p>
          </p:txBody>
        </p:sp>
        <p:sp>
          <p:nvSpPr>
            <p:cNvPr id="10" name="Freeform: Shape 9">
              <a:extLst>
                <a:ext uri="{FF2B5EF4-FFF2-40B4-BE49-F238E27FC236}">
                  <a16:creationId xmlns:a16="http://schemas.microsoft.com/office/drawing/2014/main" id="{4BFB5741-5870-77F0-8CCA-FC87690F482B}"/>
                </a:ext>
              </a:extLst>
            </p:cNvPr>
            <p:cNvSpPr/>
            <p:nvPr/>
          </p:nvSpPr>
          <p:spPr>
            <a:xfrm>
              <a:off x="5515429" y="-1554242"/>
              <a:ext cx="1161142" cy="2128770"/>
            </a:xfrm>
            <a:custGeom>
              <a:avLst/>
              <a:gdLst>
                <a:gd name="connsiteX0" fmla="*/ 1922050 w 1922049"/>
                <a:gd name="connsiteY0" fmla="*/ 3523774 h 3523773"/>
                <a:gd name="connsiteX1" fmla="*/ 1201293 w 1922049"/>
                <a:gd name="connsiteY1" fmla="*/ 3523774 h 3523773"/>
                <a:gd name="connsiteX2" fmla="*/ 720757 w 1922049"/>
                <a:gd name="connsiteY2" fmla="*/ 2114264 h 3523773"/>
                <a:gd name="connsiteX3" fmla="*/ 0 w 1922049"/>
                <a:gd name="connsiteY3" fmla="*/ 0 h 3523773"/>
                <a:gd name="connsiteX4" fmla="*/ 720757 w 1922049"/>
                <a:gd name="connsiteY4" fmla="*/ 0 h 3523773"/>
                <a:gd name="connsiteX5" fmla="*/ 1201293 w 1922049"/>
                <a:gd name="connsiteY5" fmla="*/ 1409510 h 3523773"/>
                <a:gd name="connsiteX6" fmla="*/ 1922050 w 1922049"/>
                <a:gd name="connsiteY6" fmla="*/ 3523774 h 352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049" h="3523773">
                  <a:moveTo>
                    <a:pt x="1922050" y="3523774"/>
                  </a:moveTo>
                  <a:lnTo>
                    <a:pt x="1201293" y="3523774"/>
                  </a:lnTo>
                  <a:lnTo>
                    <a:pt x="720757" y="2114264"/>
                  </a:lnTo>
                  <a:lnTo>
                    <a:pt x="0" y="0"/>
                  </a:lnTo>
                  <a:lnTo>
                    <a:pt x="720757" y="0"/>
                  </a:lnTo>
                  <a:lnTo>
                    <a:pt x="1201293" y="1409510"/>
                  </a:lnTo>
                  <a:lnTo>
                    <a:pt x="1922050" y="3523774"/>
                  </a:lnTo>
                  <a:close/>
                </a:path>
              </a:pathLst>
            </a:custGeom>
            <a:solidFill>
              <a:srgbClr val="FF0000"/>
            </a:solidFill>
            <a:ln w="9525" cap="flat">
              <a:noFill/>
              <a:prstDash val="solid"/>
              <a:miter/>
            </a:ln>
            <a:effectLst>
              <a:outerShdw blurRad="431800" dist="304800" dir="2700000" algn="tl" rotWithShape="0">
                <a:prstClr val="black">
                  <a:alpha val="40000"/>
                </a:prstClr>
              </a:outerShdw>
            </a:effectLst>
          </p:spPr>
          <p:txBody>
            <a:bodyPr rtlCol="0" anchor="ctr"/>
            <a:lstStyle/>
            <a:p>
              <a:endParaRPr lang="en-IN" sz="1350"/>
            </a:p>
          </p:txBody>
        </p:sp>
      </p:grpSp>
      <p:sp>
        <p:nvSpPr>
          <p:cNvPr id="11" name="TextBox 10">
            <a:extLst>
              <a:ext uri="{FF2B5EF4-FFF2-40B4-BE49-F238E27FC236}">
                <a16:creationId xmlns:a16="http://schemas.microsoft.com/office/drawing/2014/main" id="{7C55C7BA-BE7E-58F2-F4CA-B8DD700DED37}"/>
              </a:ext>
            </a:extLst>
          </p:cNvPr>
          <p:cNvSpPr txBox="1"/>
          <p:nvPr/>
        </p:nvSpPr>
        <p:spPr>
          <a:xfrm>
            <a:off x="421589" y="379888"/>
            <a:ext cx="2171054" cy="297517"/>
          </a:xfrm>
          <a:prstGeom prst="rect">
            <a:avLst/>
          </a:prstGeom>
          <a:noFill/>
        </p:spPr>
        <p:txBody>
          <a:bodyPr wrap="square" rtlCol="0">
            <a:spAutoFit/>
          </a:bodyPr>
          <a:lstStyle>
            <a:defPPr>
              <a:defRPr lang="en-US"/>
            </a:defPPr>
            <a:lvl1pPr>
              <a:lnSpc>
                <a:spcPts val="1500"/>
              </a:lnSpc>
              <a:defRPr sz="1050">
                <a:solidFill>
                  <a:schemeClr val="bg1">
                    <a:lumMod val="75000"/>
                  </a:schemeClr>
                </a:solidFill>
              </a:defRPr>
            </a:lvl1pPr>
          </a:lstStyle>
          <a:p>
            <a:pPr lvl="0"/>
            <a:r>
              <a:rPr lang="en-US" sz="1800" b="1" dirty="0">
                <a:solidFill>
                  <a:srgbClr val="FF0000"/>
                </a:solidFill>
                <a:latin typeface="+mj-lt"/>
              </a:rPr>
              <a:t>Data</a:t>
            </a:r>
            <a:r>
              <a:rPr lang="en-US" sz="1800" b="1" dirty="0">
                <a:latin typeface="+mj-lt"/>
              </a:rPr>
              <a:t> </a:t>
            </a:r>
            <a:r>
              <a:rPr lang="en-US" sz="1800" b="1" dirty="0">
                <a:solidFill>
                  <a:schemeClr val="bg1"/>
                </a:solidFill>
                <a:latin typeface="+mj-lt"/>
              </a:rPr>
              <a:t>Cleaning</a:t>
            </a:r>
          </a:p>
        </p:txBody>
      </p:sp>
      <p:sp>
        <p:nvSpPr>
          <p:cNvPr id="12" name="TextBox 11">
            <a:extLst>
              <a:ext uri="{FF2B5EF4-FFF2-40B4-BE49-F238E27FC236}">
                <a16:creationId xmlns:a16="http://schemas.microsoft.com/office/drawing/2014/main" id="{F2155AB7-9218-7A5C-BD47-E2AD7A551501}"/>
              </a:ext>
            </a:extLst>
          </p:cNvPr>
          <p:cNvSpPr txBox="1"/>
          <p:nvPr/>
        </p:nvSpPr>
        <p:spPr>
          <a:xfrm>
            <a:off x="421589" y="677405"/>
            <a:ext cx="10210800" cy="704616"/>
          </a:xfrm>
          <a:prstGeom prst="rect">
            <a:avLst/>
          </a:prstGeom>
          <a:noFill/>
        </p:spPr>
        <p:txBody>
          <a:bodyPr wrap="square" rtlCol="0">
            <a:spAutoFit/>
          </a:bodyPr>
          <a:lstStyle/>
          <a:p>
            <a:pPr marL="285750" indent="-285750" algn="just">
              <a:lnSpc>
                <a:spcPct val="107000"/>
              </a:lnSpc>
              <a:spcAft>
                <a:spcPts val="800"/>
              </a:spcAft>
              <a:buFont typeface="Arial" panose="020B0604020202020204" pitchFamily="34" charset="0"/>
              <a:buChar char="•"/>
            </a:pPr>
            <a:r>
              <a:rPr lang="en-US" sz="1600" b="1" kern="100" dirty="0">
                <a:solidFill>
                  <a:srgbClr val="FF0000"/>
                </a:solidFill>
                <a:effectLst/>
                <a:ea typeface="Calibri" panose="020F0502020204030204" pitchFamily="34" charset="0"/>
                <a:cs typeface="Times New Roman" panose="02020603050405020304" pitchFamily="18" charset="0"/>
              </a:rPr>
              <a:t>Dealing with Duplicates:</a:t>
            </a:r>
            <a:r>
              <a:rPr lang="en-US" sz="1600" kern="100" dirty="0">
                <a:effectLst/>
                <a:ea typeface="Calibri" panose="020F0502020204030204" pitchFamily="34" charset="0"/>
                <a:cs typeface="Times New Roman" panose="02020603050405020304" pitchFamily="18" charset="0"/>
              </a:rPr>
              <a:t> </a:t>
            </a:r>
            <a:r>
              <a:rPr lang="en-US" sz="1600" kern="100" dirty="0">
                <a:solidFill>
                  <a:schemeClr val="bg1"/>
                </a:solidFill>
                <a:effectLst/>
                <a:ea typeface="Calibri" panose="020F0502020204030204" pitchFamily="34" charset="0"/>
                <a:cs typeface="Times New Roman" panose="02020603050405020304" pitchFamily="18" charset="0"/>
              </a:rPr>
              <a:t>Detect and remove any duplicate entries in the dataset to ensure data integrity.</a:t>
            </a:r>
          </a:p>
          <a:p>
            <a:endParaRPr lang="en-US" sz="1600" dirty="0"/>
          </a:p>
        </p:txBody>
      </p:sp>
      <p:pic>
        <p:nvPicPr>
          <p:cNvPr id="14" name="Picture 13">
            <a:extLst>
              <a:ext uri="{FF2B5EF4-FFF2-40B4-BE49-F238E27FC236}">
                <a16:creationId xmlns:a16="http://schemas.microsoft.com/office/drawing/2014/main" id="{E8433133-9094-7FF9-AA4B-B5748F2C1F11}"/>
              </a:ext>
            </a:extLst>
          </p:cNvPr>
          <p:cNvPicPr>
            <a:picLocks noChangeAspect="1"/>
          </p:cNvPicPr>
          <p:nvPr/>
        </p:nvPicPr>
        <p:blipFill>
          <a:blip r:embed="rId3"/>
          <a:stretch>
            <a:fillRect/>
          </a:stretch>
        </p:blipFill>
        <p:spPr>
          <a:xfrm>
            <a:off x="568902" y="1155767"/>
            <a:ext cx="5429250" cy="1028700"/>
          </a:xfrm>
          <a:prstGeom prst="rect">
            <a:avLst/>
          </a:prstGeom>
        </p:spPr>
      </p:pic>
      <p:sp>
        <p:nvSpPr>
          <p:cNvPr id="16" name="TextBox 15">
            <a:extLst>
              <a:ext uri="{FF2B5EF4-FFF2-40B4-BE49-F238E27FC236}">
                <a16:creationId xmlns:a16="http://schemas.microsoft.com/office/drawing/2014/main" id="{4B71344C-333A-0F99-42E8-B2C660C0A128}"/>
              </a:ext>
            </a:extLst>
          </p:cNvPr>
          <p:cNvSpPr txBox="1"/>
          <p:nvPr/>
        </p:nvSpPr>
        <p:spPr>
          <a:xfrm>
            <a:off x="421589" y="2318760"/>
            <a:ext cx="11477732" cy="344069"/>
          </a:xfrm>
          <a:prstGeom prst="rect">
            <a:avLst/>
          </a:prstGeom>
          <a:noFill/>
        </p:spPr>
        <p:txBody>
          <a:bodyPr wrap="square">
            <a:spAutoFit/>
          </a:bodyPr>
          <a:lstStyle/>
          <a:p>
            <a:pPr marL="285750" indent="-285750" algn="just">
              <a:lnSpc>
                <a:spcPct val="107000"/>
              </a:lnSpc>
              <a:spcAft>
                <a:spcPts val="800"/>
              </a:spcAft>
              <a:buFont typeface="Arial" panose="020B0604020202020204" pitchFamily="34" charset="0"/>
              <a:buChar char="•"/>
            </a:pPr>
            <a:r>
              <a:rPr lang="en-US" sz="1600" kern="100" dirty="0">
                <a:solidFill>
                  <a:srgbClr val="FF0000"/>
                </a:solidFill>
                <a:effectLst/>
                <a:ea typeface="Calibri" panose="020F0502020204030204" pitchFamily="34" charset="0"/>
                <a:cs typeface="Times New Roman" panose="02020603050405020304" pitchFamily="18" charset="0"/>
              </a:rPr>
              <a:t>Handling Missing Values: </a:t>
            </a:r>
            <a:r>
              <a:rPr lang="en-US" sz="1600" b="1" kern="100" dirty="0">
                <a:solidFill>
                  <a:schemeClr val="bg1"/>
                </a:solidFill>
                <a:effectLst/>
                <a:ea typeface="Calibri" panose="020F0502020204030204" pitchFamily="34" charset="0"/>
                <a:cs typeface="Times New Roman" panose="02020603050405020304" pitchFamily="18" charset="0"/>
              </a:rPr>
              <a:t>Identify and handle missing values in the dataset, either by imputation or removal.</a:t>
            </a:r>
          </a:p>
        </p:txBody>
      </p:sp>
      <p:pic>
        <p:nvPicPr>
          <p:cNvPr id="18" name="Picture 17">
            <a:extLst>
              <a:ext uri="{FF2B5EF4-FFF2-40B4-BE49-F238E27FC236}">
                <a16:creationId xmlns:a16="http://schemas.microsoft.com/office/drawing/2014/main" id="{F5CF8609-74D1-AFA9-14FC-C5C756325E1C}"/>
              </a:ext>
            </a:extLst>
          </p:cNvPr>
          <p:cNvPicPr>
            <a:picLocks noChangeAspect="1"/>
          </p:cNvPicPr>
          <p:nvPr/>
        </p:nvPicPr>
        <p:blipFill>
          <a:blip r:embed="rId4"/>
          <a:stretch>
            <a:fillRect/>
          </a:stretch>
        </p:blipFill>
        <p:spPr>
          <a:xfrm>
            <a:off x="568902" y="2834122"/>
            <a:ext cx="1827934" cy="1876425"/>
          </a:xfrm>
          <a:prstGeom prst="rect">
            <a:avLst/>
          </a:prstGeom>
        </p:spPr>
      </p:pic>
    </p:spTree>
    <p:extLst>
      <p:ext uri="{BB962C8B-B14F-4D97-AF65-F5344CB8AC3E}">
        <p14:creationId xmlns:p14="http://schemas.microsoft.com/office/powerpoint/2010/main" val="2945975732"/>
      </p:ext>
    </p:extLst>
  </p:cSld>
  <p:clrMapOvr>
    <a:masterClrMapping/>
  </p:clrMapOvr>
  <p:transition advTm="2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4" presetClass="entr" presetSubtype="10" fill="hold" grpId="0"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C22F0-F3FE-EE1B-8D95-9C1BB0A8E6D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0FB5B08-73E0-C746-4043-D52FB828A2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05" y="0"/>
            <a:ext cx="12191999" cy="6956474"/>
          </a:xfrm>
          <a:prstGeom prst="rect">
            <a:avLst/>
          </a:prstGeom>
        </p:spPr>
      </p:pic>
      <p:grpSp>
        <p:nvGrpSpPr>
          <p:cNvPr id="7" name="Group 6">
            <a:extLst>
              <a:ext uri="{FF2B5EF4-FFF2-40B4-BE49-F238E27FC236}">
                <a16:creationId xmlns:a16="http://schemas.microsoft.com/office/drawing/2014/main" id="{48E37048-6266-AFB0-A8BF-9526344873CD}"/>
              </a:ext>
            </a:extLst>
          </p:cNvPr>
          <p:cNvGrpSpPr/>
          <p:nvPr/>
        </p:nvGrpSpPr>
        <p:grpSpPr>
          <a:xfrm>
            <a:off x="11423229" y="123091"/>
            <a:ext cx="623405" cy="798289"/>
            <a:chOff x="5515429" y="-1554242"/>
            <a:chExt cx="1161142" cy="2128770"/>
          </a:xfrm>
          <a:effectLst>
            <a:reflection blurRad="6350" stA="50000" endA="300" endPos="90000" dist="50800" dir="5400000" sy="-100000" algn="bl" rotWithShape="0"/>
          </a:effectLst>
        </p:grpSpPr>
        <p:sp>
          <p:nvSpPr>
            <p:cNvPr id="8" name="Freeform: Shape 7">
              <a:extLst>
                <a:ext uri="{FF2B5EF4-FFF2-40B4-BE49-F238E27FC236}">
                  <a16:creationId xmlns:a16="http://schemas.microsoft.com/office/drawing/2014/main" id="{269AA4FC-7B70-1115-B79C-F6EF921849B9}"/>
                </a:ext>
              </a:extLst>
            </p:cNvPr>
            <p:cNvSpPr/>
            <p:nvPr/>
          </p:nvSpPr>
          <p:spPr>
            <a:xfrm>
              <a:off x="5515429" y="-1554242"/>
              <a:ext cx="435421" cy="2128770"/>
            </a:xfrm>
            <a:custGeom>
              <a:avLst/>
              <a:gdLst>
                <a:gd name="connsiteX0" fmla="*/ 0 w 720756"/>
                <a:gd name="connsiteY0" fmla="*/ 0 h 3523773"/>
                <a:gd name="connsiteX1" fmla="*/ 720757 w 720756"/>
                <a:gd name="connsiteY1" fmla="*/ 0 h 3523773"/>
                <a:gd name="connsiteX2" fmla="*/ 720757 w 720756"/>
                <a:gd name="connsiteY2" fmla="*/ 3523774 h 3523773"/>
                <a:gd name="connsiteX3" fmla="*/ 0 w 720756"/>
                <a:gd name="connsiteY3" fmla="*/ 3523774 h 3523773"/>
              </a:gdLst>
              <a:ahLst/>
              <a:cxnLst>
                <a:cxn ang="0">
                  <a:pos x="connsiteX0" y="connsiteY0"/>
                </a:cxn>
                <a:cxn ang="0">
                  <a:pos x="connsiteX1" y="connsiteY1"/>
                </a:cxn>
                <a:cxn ang="0">
                  <a:pos x="connsiteX2" y="connsiteY2"/>
                </a:cxn>
                <a:cxn ang="0">
                  <a:pos x="connsiteX3" y="connsiteY3"/>
                </a:cxn>
              </a:cxnLst>
              <a:rect l="l" t="t" r="r" b="b"/>
              <a:pathLst>
                <a:path w="720756" h="3523773">
                  <a:moveTo>
                    <a:pt x="0" y="0"/>
                  </a:moveTo>
                  <a:lnTo>
                    <a:pt x="720757" y="0"/>
                  </a:lnTo>
                  <a:lnTo>
                    <a:pt x="720757" y="3523774"/>
                  </a:lnTo>
                  <a:lnTo>
                    <a:pt x="0" y="3523774"/>
                  </a:lnTo>
                  <a:close/>
                </a:path>
              </a:pathLst>
            </a:custGeom>
            <a:solidFill>
              <a:srgbClr val="FF0000"/>
            </a:solidFill>
            <a:ln w="9525" cap="flat">
              <a:noFill/>
              <a:prstDash val="solid"/>
              <a:miter/>
            </a:ln>
          </p:spPr>
          <p:txBody>
            <a:bodyPr rtlCol="0" anchor="ctr"/>
            <a:lstStyle/>
            <a:p>
              <a:endParaRPr lang="en-IN" sz="1350"/>
            </a:p>
          </p:txBody>
        </p:sp>
        <p:sp>
          <p:nvSpPr>
            <p:cNvPr id="9" name="Freeform: Shape 8">
              <a:extLst>
                <a:ext uri="{FF2B5EF4-FFF2-40B4-BE49-F238E27FC236}">
                  <a16:creationId xmlns:a16="http://schemas.microsoft.com/office/drawing/2014/main" id="{D7F638E0-1F88-AA4B-BBB7-D0AA9403F2B7}"/>
                </a:ext>
              </a:extLst>
            </p:cNvPr>
            <p:cNvSpPr/>
            <p:nvPr/>
          </p:nvSpPr>
          <p:spPr>
            <a:xfrm>
              <a:off x="6241150" y="-1554242"/>
              <a:ext cx="435421" cy="2128770"/>
            </a:xfrm>
            <a:custGeom>
              <a:avLst/>
              <a:gdLst>
                <a:gd name="connsiteX0" fmla="*/ 0 w 720756"/>
                <a:gd name="connsiteY0" fmla="*/ 0 h 3523773"/>
                <a:gd name="connsiteX1" fmla="*/ 720757 w 720756"/>
                <a:gd name="connsiteY1" fmla="*/ 0 h 3523773"/>
                <a:gd name="connsiteX2" fmla="*/ 720757 w 720756"/>
                <a:gd name="connsiteY2" fmla="*/ 3523774 h 3523773"/>
                <a:gd name="connsiteX3" fmla="*/ 0 w 720756"/>
                <a:gd name="connsiteY3" fmla="*/ 3523774 h 3523773"/>
              </a:gdLst>
              <a:ahLst/>
              <a:cxnLst>
                <a:cxn ang="0">
                  <a:pos x="connsiteX0" y="connsiteY0"/>
                </a:cxn>
                <a:cxn ang="0">
                  <a:pos x="connsiteX1" y="connsiteY1"/>
                </a:cxn>
                <a:cxn ang="0">
                  <a:pos x="connsiteX2" y="connsiteY2"/>
                </a:cxn>
                <a:cxn ang="0">
                  <a:pos x="connsiteX3" y="connsiteY3"/>
                </a:cxn>
              </a:cxnLst>
              <a:rect l="l" t="t" r="r" b="b"/>
              <a:pathLst>
                <a:path w="720756" h="3523773">
                  <a:moveTo>
                    <a:pt x="0" y="0"/>
                  </a:moveTo>
                  <a:lnTo>
                    <a:pt x="720757" y="0"/>
                  </a:lnTo>
                  <a:lnTo>
                    <a:pt x="720757" y="3523774"/>
                  </a:lnTo>
                  <a:lnTo>
                    <a:pt x="0" y="3523774"/>
                  </a:lnTo>
                  <a:close/>
                </a:path>
              </a:pathLst>
            </a:custGeom>
            <a:solidFill>
              <a:srgbClr val="FF0000"/>
            </a:solidFill>
            <a:ln w="9525" cap="flat">
              <a:noFill/>
              <a:prstDash val="solid"/>
              <a:miter/>
            </a:ln>
          </p:spPr>
          <p:txBody>
            <a:bodyPr rtlCol="0" anchor="ctr"/>
            <a:lstStyle/>
            <a:p>
              <a:endParaRPr lang="en-IN" sz="1350"/>
            </a:p>
          </p:txBody>
        </p:sp>
        <p:sp>
          <p:nvSpPr>
            <p:cNvPr id="10" name="Freeform: Shape 9">
              <a:extLst>
                <a:ext uri="{FF2B5EF4-FFF2-40B4-BE49-F238E27FC236}">
                  <a16:creationId xmlns:a16="http://schemas.microsoft.com/office/drawing/2014/main" id="{798382E2-278C-1A7E-E596-48DB6AA5066B}"/>
                </a:ext>
              </a:extLst>
            </p:cNvPr>
            <p:cNvSpPr/>
            <p:nvPr/>
          </p:nvSpPr>
          <p:spPr>
            <a:xfrm>
              <a:off x="5515429" y="-1554242"/>
              <a:ext cx="1161142" cy="2128770"/>
            </a:xfrm>
            <a:custGeom>
              <a:avLst/>
              <a:gdLst>
                <a:gd name="connsiteX0" fmla="*/ 1922050 w 1922049"/>
                <a:gd name="connsiteY0" fmla="*/ 3523774 h 3523773"/>
                <a:gd name="connsiteX1" fmla="*/ 1201293 w 1922049"/>
                <a:gd name="connsiteY1" fmla="*/ 3523774 h 3523773"/>
                <a:gd name="connsiteX2" fmla="*/ 720757 w 1922049"/>
                <a:gd name="connsiteY2" fmla="*/ 2114264 h 3523773"/>
                <a:gd name="connsiteX3" fmla="*/ 0 w 1922049"/>
                <a:gd name="connsiteY3" fmla="*/ 0 h 3523773"/>
                <a:gd name="connsiteX4" fmla="*/ 720757 w 1922049"/>
                <a:gd name="connsiteY4" fmla="*/ 0 h 3523773"/>
                <a:gd name="connsiteX5" fmla="*/ 1201293 w 1922049"/>
                <a:gd name="connsiteY5" fmla="*/ 1409510 h 3523773"/>
                <a:gd name="connsiteX6" fmla="*/ 1922050 w 1922049"/>
                <a:gd name="connsiteY6" fmla="*/ 3523774 h 352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049" h="3523773">
                  <a:moveTo>
                    <a:pt x="1922050" y="3523774"/>
                  </a:moveTo>
                  <a:lnTo>
                    <a:pt x="1201293" y="3523774"/>
                  </a:lnTo>
                  <a:lnTo>
                    <a:pt x="720757" y="2114264"/>
                  </a:lnTo>
                  <a:lnTo>
                    <a:pt x="0" y="0"/>
                  </a:lnTo>
                  <a:lnTo>
                    <a:pt x="720757" y="0"/>
                  </a:lnTo>
                  <a:lnTo>
                    <a:pt x="1201293" y="1409510"/>
                  </a:lnTo>
                  <a:lnTo>
                    <a:pt x="1922050" y="3523774"/>
                  </a:lnTo>
                  <a:close/>
                </a:path>
              </a:pathLst>
            </a:custGeom>
            <a:solidFill>
              <a:srgbClr val="FF0000"/>
            </a:solidFill>
            <a:ln w="9525" cap="flat">
              <a:noFill/>
              <a:prstDash val="solid"/>
              <a:miter/>
            </a:ln>
            <a:effectLst>
              <a:outerShdw blurRad="431800" dist="304800" dir="2700000" algn="tl" rotWithShape="0">
                <a:prstClr val="black">
                  <a:alpha val="40000"/>
                </a:prstClr>
              </a:outerShdw>
            </a:effectLst>
          </p:spPr>
          <p:txBody>
            <a:bodyPr rtlCol="0" anchor="ctr"/>
            <a:lstStyle/>
            <a:p>
              <a:endParaRPr lang="en-IN" sz="1350"/>
            </a:p>
          </p:txBody>
        </p:sp>
      </p:grpSp>
      <p:sp>
        <p:nvSpPr>
          <p:cNvPr id="11" name="TextBox 10">
            <a:extLst>
              <a:ext uri="{FF2B5EF4-FFF2-40B4-BE49-F238E27FC236}">
                <a16:creationId xmlns:a16="http://schemas.microsoft.com/office/drawing/2014/main" id="{8F171F58-055D-6C25-2728-7642BA035977}"/>
              </a:ext>
            </a:extLst>
          </p:cNvPr>
          <p:cNvSpPr txBox="1"/>
          <p:nvPr/>
        </p:nvSpPr>
        <p:spPr>
          <a:xfrm>
            <a:off x="335129" y="178166"/>
            <a:ext cx="11477732" cy="342786"/>
          </a:xfrm>
          <a:prstGeom prst="rect">
            <a:avLst/>
          </a:prstGeom>
          <a:noFill/>
        </p:spPr>
        <p:txBody>
          <a:bodyPr wrap="square">
            <a:spAutoFit/>
          </a:bodyPr>
          <a:lstStyle/>
          <a:p>
            <a:pPr marL="285750" indent="-285750" algn="just">
              <a:lnSpc>
                <a:spcPct val="107000"/>
              </a:lnSpc>
              <a:spcAft>
                <a:spcPts val="800"/>
              </a:spcAft>
              <a:buFont typeface="Arial" panose="020B0604020202020204" pitchFamily="34" charset="0"/>
              <a:buChar char="•"/>
            </a:pPr>
            <a:r>
              <a:rPr lang="en-US" sz="1600" b="1" kern="100" dirty="0">
                <a:solidFill>
                  <a:srgbClr val="FF0000"/>
                </a:solidFill>
                <a:effectLst/>
                <a:ea typeface="Calibri" panose="020F0502020204030204" pitchFamily="34" charset="0"/>
                <a:cs typeface="Times New Roman" panose="02020603050405020304" pitchFamily="18" charset="0"/>
              </a:rPr>
              <a:t>Standardizing Formats: </a:t>
            </a:r>
            <a:r>
              <a:rPr lang="en-US" sz="1600" b="1" kern="100" dirty="0">
                <a:solidFill>
                  <a:schemeClr val="bg1"/>
                </a:solidFill>
                <a:effectLst/>
                <a:ea typeface="Calibri" panose="020F0502020204030204" pitchFamily="34" charset="0"/>
                <a:cs typeface="Times New Roman" panose="02020603050405020304" pitchFamily="18" charset="0"/>
              </a:rPr>
              <a:t>Standardize formats for variables such as dates, ratings, and durations to facilitate analysis.</a:t>
            </a:r>
          </a:p>
        </p:txBody>
      </p:sp>
      <p:pic>
        <p:nvPicPr>
          <p:cNvPr id="12" name="Picture 11">
            <a:extLst>
              <a:ext uri="{FF2B5EF4-FFF2-40B4-BE49-F238E27FC236}">
                <a16:creationId xmlns:a16="http://schemas.microsoft.com/office/drawing/2014/main" id="{B7B7674E-783A-19C0-0458-BCC045F7162F}"/>
              </a:ext>
            </a:extLst>
          </p:cNvPr>
          <p:cNvPicPr>
            <a:picLocks noChangeAspect="1"/>
          </p:cNvPicPr>
          <p:nvPr/>
        </p:nvPicPr>
        <p:blipFill>
          <a:blip r:embed="rId3"/>
          <a:stretch>
            <a:fillRect/>
          </a:stretch>
        </p:blipFill>
        <p:spPr>
          <a:xfrm>
            <a:off x="210349" y="1490319"/>
            <a:ext cx="6038050" cy="1715770"/>
          </a:xfrm>
          <a:prstGeom prst="rect">
            <a:avLst/>
          </a:prstGeom>
        </p:spPr>
      </p:pic>
      <p:pic>
        <p:nvPicPr>
          <p:cNvPr id="13" name="Picture 12">
            <a:extLst>
              <a:ext uri="{FF2B5EF4-FFF2-40B4-BE49-F238E27FC236}">
                <a16:creationId xmlns:a16="http://schemas.microsoft.com/office/drawing/2014/main" id="{D860EF0B-B271-AD20-EF71-AEDEF729ED3F}"/>
              </a:ext>
            </a:extLst>
          </p:cNvPr>
          <p:cNvPicPr>
            <a:picLocks noChangeAspect="1"/>
          </p:cNvPicPr>
          <p:nvPr/>
        </p:nvPicPr>
        <p:blipFill>
          <a:blip r:embed="rId4"/>
          <a:stretch>
            <a:fillRect/>
          </a:stretch>
        </p:blipFill>
        <p:spPr>
          <a:xfrm>
            <a:off x="6248400" y="1490319"/>
            <a:ext cx="5174829" cy="1715770"/>
          </a:xfrm>
          <a:prstGeom prst="rect">
            <a:avLst/>
          </a:prstGeom>
        </p:spPr>
      </p:pic>
      <p:sp>
        <p:nvSpPr>
          <p:cNvPr id="14" name="TextBox 13">
            <a:extLst>
              <a:ext uri="{FF2B5EF4-FFF2-40B4-BE49-F238E27FC236}">
                <a16:creationId xmlns:a16="http://schemas.microsoft.com/office/drawing/2014/main" id="{FA592254-DF7A-D2EA-4996-6413A1139D2F}"/>
              </a:ext>
            </a:extLst>
          </p:cNvPr>
          <p:cNvSpPr txBox="1"/>
          <p:nvPr/>
        </p:nvSpPr>
        <p:spPr>
          <a:xfrm>
            <a:off x="335129" y="3379763"/>
            <a:ext cx="11088100" cy="1815882"/>
          </a:xfrm>
          <a:prstGeom prst="rect">
            <a:avLst/>
          </a:prstGeom>
          <a:noFill/>
        </p:spPr>
        <p:txBody>
          <a:bodyPr wrap="square" rtlCol="0">
            <a:spAutoFit/>
          </a:bodyPr>
          <a:lstStyle/>
          <a:p>
            <a:pPr marL="285750" indent="-285750">
              <a:buFont typeface="Arial" panose="020B0604020202020204" pitchFamily="34" charset="0"/>
              <a:buChar char="•"/>
            </a:pPr>
            <a:r>
              <a:rPr lang="en-US" sz="1600" b="1" kern="100" dirty="0">
                <a:solidFill>
                  <a:srgbClr val="FF0000"/>
                </a:solidFill>
                <a:effectLst/>
                <a:ea typeface="Calibri" panose="020F0502020204030204" pitchFamily="34" charset="0"/>
                <a:cs typeface="Times New Roman" panose="02020603050405020304" pitchFamily="18" charset="0"/>
              </a:rPr>
              <a:t>Ensuring Consistency &amp; Addressing Outliers: </a:t>
            </a:r>
            <a:r>
              <a:rPr lang="en-US" sz="1600" b="1" kern="100" dirty="0">
                <a:solidFill>
                  <a:schemeClr val="bg1"/>
                </a:solidFill>
                <a:effectLst/>
                <a:ea typeface="Calibri" panose="020F0502020204030204" pitchFamily="34" charset="0"/>
                <a:cs typeface="Times New Roman" panose="02020603050405020304" pitchFamily="18" charset="0"/>
              </a:rPr>
              <a:t>Ensure consistency in categorical variables such as genres, countries, director and cast to avoid ambiguity. Investigate and handle outliers, if present, to prevent them from skewing the analysis results.</a:t>
            </a:r>
          </a:p>
          <a:p>
            <a:pPr algn="just"/>
            <a:endParaRPr lang="en-US" sz="1600" b="1" kern="100" dirty="0">
              <a:solidFill>
                <a:schemeClr val="bg1"/>
              </a:solidFill>
              <a:ea typeface="Calibri" panose="020F0502020204030204" pitchFamily="34" charset="0"/>
              <a:cs typeface="Times New Roman" panose="02020603050405020304" pitchFamily="18" charset="0"/>
            </a:endParaRPr>
          </a:p>
          <a:p>
            <a:pPr algn="just"/>
            <a:r>
              <a:rPr lang="en-US" sz="1600" b="1" kern="100" dirty="0">
                <a:solidFill>
                  <a:schemeClr val="bg1"/>
                </a:solidFill>
                <a:effectLst/>
                <a:ea typeface="Calibri" panose="020F0502020204030204" pitchFamily="34" charset="0"/>
                <a:cs typeface="Times New Roman" panose="02020603050405020304" pitchFamily="18" charset="0"/>
              </a:rPr>
              <a:t>By executing these data cleaning steps, our goal is to create a clean and reliable dataset for further analysis. For clarity, we partitioned the NetflixTitles table into two sub-tables after standardizing the director, listed_in, and cast columns. These two sub-tables are NetflixTitles_Movies and NetflixTitles_TV_Shows.</a:t>
            </a:r>
          </a:p>
          <a:p>
            <a:endParaRPr lang="en-US" sz="1600" b="1" kern="100" dirty="0">
              <a:solidFill>
                <a:schemeClr val="bg1"/>
              </a:solidFill>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91285733"/>
      </p:ext>
    </p:extLst>
  </p:cSld>
  <p:clrMapOvr>
    <a:masterClrMapping/>
  </p:clrMapOvr>
  <p:transition advTm="2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C20E66-9592-1528-9507-694BCA684A1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56343BF-BF58-9DB5-20E6-C545258999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78"/>
            <a:ext cx="12191999" cy="6956474"/>
          </a:xfrm>
          <a:prstGeom prst="rect">
            <a:avLst/>
          </a:prstGeom>
        </p:spPr>
      </p:pic>
      <p:grpSp>
        <p:nvGrpSpPr>
          <p:cNvPr id="7" name="Group 6">
            <a:extLst>
              <a:ext uri="{FF2B5EF4-FFF2-40B4-BE49-F238E27FC236}">
                <a16:creationId xmlns:a16="http://schemas.microsoft.com/office/drawing/2014/main" id="{F2339838-979E-FB73-7530-4A0A6BAA7358}"/>
              </a:ext>
            </a:extLst>
          </p:cNvPr>
          <p:cNvGrpSpPr/>
          <p:nvPr/>
        </p:nvGrpSpPr>
        <p:grpSpPr>
          <a:xfrm>
            <a:off x="11423229" y="123091"/>
            <a:ext cx="623405" cy="798289"/>
            <a:chOff x="5515429" y="-1554242"/>
            <a:chExt cx="1161142" cy="2128770"/>
          </a:xfrm>
          <a:effectLst>
            <a:reflection blurRad="6350" stA="50000" endA="300" endPos="90000" dist="50800" dir="5400000" sy="-100000" algn="bl" rotWithShape="0"/>
          </a:effectLst>
        </p:grpSpPr>
        <p:sp>
          <p:nvSpPr>
            <p:cNvPr id="8" name="Freeform: Shape 7">
              <a:extLst>
                <a:ext uri="{FF2B5EF4-FFF2-40B4-BE49-F238E27FC236}">
                  <a16:creationId xmlns:a16="http://schemas.microsoft.com/office/drawing/2014/main" id="{B8FF62A1-B86F-401D-1461-01D956904105}"/>
                </a:ext>
              </a:extLst>
            </p:cNvPr>
            <p:cNvSpPr/>
            <p:nvPr/>
          </p:nvSpPr>
          <p:spPr>
            <a:xfrm>
              <a:off x="5515429" y="-1554242"/>
              <a:ext cx="435421" cy="2128770"/>
            </a:xfrm>
            <a:custGeom>
              <a:avLst/>
              <a:gdLst>
                <a:gd name="connsiteX0" fmla="*/ 0 w 720756"/>
                <a:gd name="connsiteY0" fmla="*/ 0 h 3523773"/>
                <a:gd name="connsiteX1" fmla="*/ 720757 w 720756"/>
                <a:gd name="connsiteY1" fmla="*/ 0 h 3523773"/>
                <a:gd name="connsiteX2" fmla="*/ 720757 w 720756"/>
                <a:gd name="connsiteY2" fmla="*/ 3523774 h 3523773"/>
                <a:gd name="connsiteX3" fmla="*/ 0 w 720756"/>
                <a:gd name="connsiteY3" fmla="*/ 3523774 h 3523773"/>
              </a:gdLst>
              <a:ahLst/>
              <a:cxnLst>
                <a:cxn ang="0">
                  <a:pos x="connsiteX0" y="connsiteY0"/>
                </a:cxn>
                <a:cxn ang="0">
                  <a:pos x="connsiteX1" y="connsiteY1"/>
                </a:cxn>
                <a:cxn ang="0">
                  <a:pos x="connsiteX2" y="connsiteY2"/>
                </a:cxn>
                <a:cxn ang="0">
                  <a:pos x="connsiteX3" y="connsiteY3"/>
                </a:cxn>
              </a:cxnLst>
              <a:rect l="l" t="t" r="r" b="b"/>
              <a:pathLst>
                <a:path w="720756" h="3523773">
                  <a:moveTo>
                    <a:pt x="0" y="0"/>
                  </a:moveTo>
                  <a:lnTo>
                    <a:pt x="720757" y="0"/>
                  </a:lnTo>
                  <a:lnTo>
                    <a:pt x="720757" y="3523774"/>
                  </a:lnTo>
                  <a:lnTo>
                    <a:pt x="0" y="3523774"/>
                  </a:lnTo>
                  <a:close/>
                </a:path>
              </a:pathLst>
            </a:custGeom>
            <a:solidFill>
              <a:srgbClr val="FF0000"/>
            </a:solidFill>
            <a:ln w="9525" cap="flat">
              <a:noFill/>
              <a:prstDash val="solid"/>
              <a:miter/>
            </a:ln>
          </p:spPr>
          <p:txBody>
            <a:bodyPr rtlCol="0" anchor="ctr"/>
            <a:lstStyle/>
            <a:p>
              <a:endParaRPr lang="en-IN" sz="1350"/>
            </a:p>
          </p:txBody>
        </p:sp>
        <p:sp>
          <p:nvSpPr>
            <p:cNvPr id="9" name="Freeform: Shape 8">
              <a:extLst>
                <a:ext uri="{FF2B5EF4-FFF2-40B4-BE49-F238E27FC236}">
                  <a16:creationId xmlns:a16="http://schemas.microsoft.com/office/drawing/2014/main" id="{360C5A84-07A9-2F32-9758-42C073953CAB}"/>
                </a:ext>
              </a:extLst>
            </p:cNvPr>
            <p:cNvSpPr/>
            <p:nvPr/>
          </p:nvSpPr>
          <p:spPr>
            <a:xfrm>
              <a:off x="6241150" y="-1554242"/>
              <a:ext cx="435421" cy="2128770"/>
            </a:xfrm>
            <a:custGeom>
              <a:avLst/>
              <a:gdLst>
                <a:gd name="connsiteX0" fmla="*/ 0 w 720756"/>
                <a:gd name="connsiteY0" fmla="*/ 0 h 3523773"/>
                <a:gd name="connsiteX1" fmla="*/ 720757 w 720756"/>
                <a:gd name="connsiteY1" fmla="*/ 0 h 3523773"/>
                <a:gd name="connsiteX2" fmla="*/ 720757 w 720756"/>
                <a:gd name="connsiteY2" fmla="*/ 3523774 h 3523773"/>
                <a:gd name="connsiteX3" fmla="*/ 0 w 720756"/>
                <a:gd name="connsiteY3" fmla="*/ 3523774 h 3523773"/>
              </a:gdLst>
              <a:ahLst/>
              <a:cxnLst>
                <a:cxn ang="0">
                  <a:pos x="connsiteX0" y="connsiteY0"/>
                </a:cxn>
                <a:cxn ang="0">
                  <a:pos x="connsiteX1" y="connsiteY1"/>
                </a:cxn>
                <a:cxn ang="0">
                  <a:pos x="connsiteX2" y="connsiteY2"/>
                </a:cxn>
                <a:cxn ang="0">
                  <a:pos x="connsiteX3" y="connsiteY3"/>
                </a:cxn>
              </a:cxnLst>
              <a:rect l="l" t="t" r="r" b="b"/>
              <a:pathLst>
                <a:path w="720756" h="3523773">
                  <a:moveTo>
                    <a:pt x="0" y="0"/>
                  </a:moveTo>
                  <a:lnTo>
                    <a:pt x="720757" y="0"/>
                  </a:lnTo>
                  <a:lnTo>
                    <a:pt x="720757" y="3523774"/>
                  </a:lnTo>
                  <a:lnTo>
                    <a:pt x="0" y="3523774"/>
                  </a:lnTo>
                  <a:close/>
                </a:path>
              </a:pathLst>
            </a:custGeom>
            <a:solidFill>
              <a:srgbClr val="FF0000"/>
            </a:solidFill>
            <a:ln w="9525" cap="flat">
              <a:noFill/>
              <a:prstDash val="solid"/>
              <a:miter/>
            </a:ln>
          </p:spPr>
          <p:txBody>
            <a:bodyPr rtlCol="0" anchor="ctr"/>
            <a:lstStyle/>
            <a:p>
              <a:endParaRPr lang="en-IN" sz="1350"/>
            </a:p>
          </p:txBody>
        </p:sp>
        <p:sp>
          <p:nvSpPr>
            <p:cNvPr id="10" name="Freeform: Shape 9">
              <a:extLst>
                <a:ext uri="{FF2B5EF4-FFF2-40B4-BE49-F238E27FC236}">
                  <a16:creationId xmlns:a16="http://schemas.microsoft.com/office/drawing/2014/main" id="{17E7040D-BE8A-ABBA-18DB-F820DD1CE3F9}"/>
                </a:ext>
              </a:extLst>
            </p:cNvPr>
            <p:cNvSpPr/>
            <p:nvPr/>
          </p:nvSpPr>
          <p:spPr>
            <a:xfrm>
              <a:off x="5515429" y="-1554242"/>
              <a:ext cx="1161142" cy="2128770"/>
            </a:xfrm>
            <a:custGeom>
              <a:avLst/>
              <a:gdLst>
                <a:gd name="connsiteX0" fmla="*/ 1922050 w 1922049"/>
                <a:gd name="connsiteY0" fmla="*/ 3523774 h 3523773"/>
                <a:gd name="connsiteX1" fmla="*/ 1201293 w 1922049"/>
                <a:gd name="connsiteY1" fmla="*/ 3523774 h 3523773"/>
                <a:gd name="connsiteX2" fmla="*/ 720757 w 1922049"/>
                <a:gd name="connsiteY2" fmla="*/ 2114264 h 3523773"/>
                <a:gd name="connsiteX3" fmla="*/ 0 w 1922049"/>
                <a:gd name="connsiteY3" fmla="*/ 0 h 3523773"/>
                <a:gd name="connsiteX4" fmla="*/ 720757 w 1922049"/>
                <a:gd name="connsiteY4" fmla="*/ 0 h 3523773"/>
                <a:gd name="connsiteX5" fmla="*/ 1201293 w 1922049"/>
                <a:gd name="connsiteY5" fmla="*/ 1409510 h 3523773"/>
                <a:gd name="connsiteX6" fmla="*/ 1922050 w 1922049"/>
                <a:gd name="connsiteY6" fmla="*/ 3523774 h 352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049" h="3523773">
                  <a:moveTo>
                    <a:pt x="1922050" y="3523774"/>
                  </a:moveTo>
                  <a:lnTo>
                    <a:pt x="1201293" y="3523774"/>
                  </a:lnTo>
                  <a:lnTo>
                    <a:pt x="720757" y="2114264"/>
                  </a:lnTo>
                  <a:lnTo>
                    <a:pt x="0" y="0"/>
                  </a:lnTo>
                  <a:lnTo>
                    <a:pt x="720757" y="0"/>
                  </a:lnTo>
                  <a:lnTo>
                    <a:pt x="1201293" y="1409510"/>
                  </a:lnTo>
                  <a:lnTo>
                    <a:pt x="1922050" y="3523774"/>
                  </a:lnTo>
                  <a:close/>
                </a:path>
              </a:pathLst>
            </a:custGeom>
            <a:solidFill>
              <a:srgbClr val="FF0000"/>
            </a:solidFill>
            <a:ln w="9525" cap="flat">
              <a:noFill/>
              <a:prstDash val="solid"/>
              <a:miter/>
            </a:ln>
            <a:effectLst>
              <a:outerShdw blurRad="431800" dist="304800" dir="2700000" algn="tl" rotWithShape="0">
                <a:prstClr val="black">
                  <a:alpha val="40000"/>
                </a:prstClr>
              </a:outerShdw>
            </a:effectLst>
          </p:spPr>
          <p:txBody>
            <a:bodyPr rtlCol="0" anchor="ctr"/>
            <a:lstStyle/>
            <a:p>
              <a:endParaRPr lang="en-IN" sz="1350"/>
            </a:p>
          </p:txBody>
        </p:sp>
      </p:grpSp>
      <p:pic>
        <p:nvPicPr>
          <p:cNvPr id="2" name="Picture 1">
            <a:extLst>
              <a:ext uri="{FF2B5EF4-FFF2-40B4-BE49-F238E27FC236}">
                <a16:creationId xmlns:a16="http://schemas.microsoft.com/office/drawing/2014/main" id="{7A25A25F-44C0-EDA5-4F61-5D7F39AFE5D1}"/>
              </a:ext>
            </a:extLst>
          </p:cNvPr>
          <p:cNvPicPr>
            <a:picLocks noChangeAspect="1"/>
          </p:cNvPicPr>
          <p:nvPr/>
        </p:nvPicPr>
        <p:blipFill>
          <a:blip r:embed="rId3"/>
          <a:stretch>
            <a:fillRect/>
          </a:stretch>
        </p:blipFill>
        <p:spPr>
          <a:xfrm>
            <a:off x="421589" y="677405"/>
            <a:ext cx="9010784" cy="1863384"/>
          </a:xfrm>
          <a:prstGeom prst="rect">
            <a:avLst/>
          </a:prstGeom>
        </p:spPr>
      </p:pic>
      <p:sp>
        <p:nvSpPr>
          <p:cNvPr id="4" name="TextBox 3">
            <a:extLst>
              <a:ext uri="{FF2B5EF4-FFF2-40B4-BE49-F238E27FC236}">
                <a16:creationId xmlns:a16="http://schemas.microsoft.com/office/drawing/2014/main" id="{1133A32C-EBFE-75F7-F006-428CFE7ED303}"/>
              </a:ext>
            </a:extLst>
          </p:cNvPr>
          <p:cNvSpPr txBox="1"/>
          <p:nvPr/>
        </p:nvSpPr>
        <p:spPr>
          <a:xfrm>
            <a:off x="421589" y="379888"/>
            <a:ext cx="2404738" cy="297517"/>
          </a:xfrm>
          <a:prstGeom prst="rect">
            <a:avLst/>
          </a:prstGeom>
          <a:noFill/>
        </p:spPr>
        <p:txBody>
          <a:bodyPr wrap="square" rtlCol="0">
            <a:spAutoFit/>
          </a:bodyPr>
          <a:lstStyle>
            <a:defPPr>
              <a:defRPr lang="en-US"/>
            </a:defPPr>
            <a:lvl1pPr>
              <a:lnSpc>
                <a:spcPts val="1500"/>
              </a:lnSpc>
              <a:defRPr sz="1050">
                <a:solidFill>
                  <a:schemeClr val="bg1">
                    <a:lumMod val="75000"/>
                  </a:schemeClr>
                </a:solidFill>
              </a:defRPr>
            </a:lvl1pPr>
          </a:lstStyle>
          <a:p>
            <a:pPr lvl="0"/>
            <a:r>
              <a:rPr lang="en-US" sz="1800" b="1" dirty="0">
                <a:solidFill>
                  <a:srgbClr val="FF0000"/>
                </a:solidFill>
                <a:latin typeface="+mj-lt"/>
              </a:rPr>
              <a:t>NetflixTitles_</a:t>
            </a:r>
            <a:r>
              <a:rPr lang="en-US" sz="1800" b="1" dirty="0">
                <a:solidFill>
                  <a:schemeClr val="bg1"/>
                </a:solidFill>
                <a:latin typeface="+mj-lt"/>
              </a:rPr>
              <a:t>Tv_Shows</a:t>
            </a:r>
          </a:p>
        </p:txBody>
      </p:sp>
      <p:pic>
        <p:nvPicPr>
          <p:cNvPr id="12" name="Picture 11">
            <a:extLst>
              <a:ext uri="{FF2B5EF4-FFF2-40B4-BE49-F238E27FC236}">
                <a16:creationId xmlns:a16="http://schemas.microsoft.com/office/drawing/2014/main" id="{68A1639E-BB5E-C2F3-2734-B35AAE5D3A4F}"/>
              </a:ext>
            </a:extLst>
          </p:cNvPr>
          <p:cNvPicPr>
            <a:picLocks noChangeAspect="1"/>
          </p:cNvPicPr>
          <p:nvPr/>
        </p:nvPicPr>
        <p:blipFill>
          <a:blip r:embed="rId4"/>
          <a:stretch>
            <a:fillRect/>
          </a:stretch>
        </p:blipFill>
        <p:spPr>
          <a:xfrm>
            <a:off x="421589" y="2644054"/>
            <a:ext cx="5674411" cy="1625396"/>
          </a:xfrm>
          <a:prstGeom prst="rect">
            <a:avLst/>
          </a:prstGeom>
        </p:spPr>
      </p:pic>
      <p:pic>
        <p:nvPicPr>
          <p:cNvPr id="14" name="Picture 13">
            <a:extLst>
              <a:ext uri="{FF2B5EF4-FFF2-40B4-BE49-F238E27FC236}">
                <a16:creationId xmlns:a16="http://schemas.microsoft.com/office/drawing/2014/main" id="{12276B8B-524C-AB08-E256-37A420FAB888}"/>
              </a:ext>
            </a:extLst>
          </p:cNvPr>
          <p:cNvPicPr>
            <a:picLocks noChangeAspect="1"/>
          </p:cNvPicPr>
          <p:nvPr/>
        </p:nvPicPr>
        <p:blipFill>
          <a:blip r:embed="rId5"/>
          <a:stretch>
            <a:fillRect/>
          </a:stretch>
        </p:blipFill>
        <p:spPr>
          <a:xfrm>
            <a:off x="421589" y="4372715"/>
            <a:ext cx="5613565" cy="2381250"/>
          </a:xfrm>
          <a:prstGeom prst="rect">
            <a:avLst/>
          </a:prstGeom>
        </p:spPr>
      </p:pic>
      <p:pic>
        <p:nvPicPr>
          <p:cNvPr id="16" name="Picture 15">
            <a:extLst>
              <a:ext uri="{FF2B5EF4-FFF2-40B4-BE49-F238E27FC236}">
                <a16:creationId xmlns:a16="http://schemas.microsoft.com/office/drawing/2014/main" id="{141A9644-F6DA-5D9D-D258-E651F8761811}"/>
              </a:ext>
            </a:extLst>
          </p:cNvPr>
          <p:cNvPicPr>
            <a:picLocks noChangeAspect="1"/>
          </p:cNvPicPr>
          <p:nvPr/>
        </p:nvPicPr>
        <p:blipFill>
          <a:blip r:embed="rId6"/>
          <a:stretch>
            <a:fillRect/>
          </a:stretch>
        </p:blipFill>
        <p:spPr>
          <a:xfrm>
            <a:off x="6156849" y="2644055"/>
            <a:ext cx="5889786" cy="1625396"/>
          </a:xfrm>
          <a:prstGeom prst="rect">
            <a:avLst/>
          </a:prstGeom>
        </p:spPr>
      </p:pic>
      <p:pic>
        <p:nvPicPr>
          <p:cNvPr id="18" name="Picture 17">
            <a:extLst>
              <a:ext uri="{FF2B5EF4-FFF2-40B4-BE49-F238E27FC236}">
                <a16:creationId xmlns:a16="http://schemas.microsoft.com/office/drawing/2014/main" id="{EC420619-1E33-0481-5A79-59FD595A2C0E}"/>
              </a:ext>
            </a:extLst>
          </p:cNvPr>
          <p:cNvPicPr>
            <a:picLocks noChangeAspect="1"/>
          </p:cNvPicPr>
          <p:nvPr/>
        </p:nvPicPr>
        <p:blipFill>
          <a:blip r:embed="rId7"/>
          <a:stretch>
            <a:fillRect/>
          </a:stretch>
        </p:blipFill>
        <p:spPr>
          <a:xfrm>
            <a:off x="6156849" y="4392087"/>
            <a:ext cx="5889786" cy="2342821"/>
          </a:xfrm>
          <a:prstGeom prst="rect">
            <a:avLst/>
          </a:prstGeom>
        </p:spPr>
      </p:pic>
    </p:spTree>
    <p:extLst>
      <p:ext uri="{BB962C8B-B14F-4D97-AF65-F5344CB8AC3E}">
        <p14:creationId xmlns:p14="http://schemas.microsoft.com/office/powerpoint/2010/main" val="3908169510"/>
      </p:ext>
    </p:extLst>
  </p:cSld>
  <p:clrMapOvr>
    <a:masterClrMapping/>
  </p:clrMapOvr>
  <p:transition advTm="2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4" presetClass="entr" presetSubtype="1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13AC5-5F77-BD30-B5BA-231F0D46428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DC8B460-436E-9DA8-42AC-75A17FEBA5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8474"/>
            <a:ext cx="12191999" cy="6956474"/>
          </a:xfrm>
          <a:prstGeom prst="rect">
            <a:avLst/>
          </a:prstGeom>
        </p:spPr>
      </p:pic>
      <p:grpSp>
        <p:nvGrpSpPr>
          <p:cNvPr id="7" name="Group 6">
            <a:extLst>
              <a:ext uri="{FF2B5EF4-FFF2-40B4-BE49-F238E27FC236}">
                <a16:creationId xmlns:a16="http://schemas.microsoft.com/office/drawing/2014/main" id="{A29C7482-6CAC-7BEB-3259-89F13B92AF88}"/>
              </a:ext>
            </a:extLst>
          </p:cNvPr>
          <p:cNvGrpSpPr/>
          <p:nvPr/>
        </p:nvGrpSpPr>
        <p:grpSpPr>
          <a:xfrm>
            <a:off x="11423229" y="123091"/>
            <a:ext cx="623405" cy="798289"/>
            <a:chOff x="5515429" y="-1554242"/>
            <a:chExt cx="1161142" cy="2128770"/>
          </a:xfrm>
          <a:effectLst>
            <a:reflection blurRad="6350" stA="50000" endA="300" endPos="90000" dist="50800" dir="5400000" sy="-100000" algn="bl" rotWithShape="0"/>
          </a:effectLst>
        </p:grpSpPr>
        <p:sp>
          <p:nvSpPr>
            <p:cNvPr id="8" name="Freeform: Shape 7">
              <a:extLst>
                <a:ext uri="{FF2B5EF4-FFF2-40B4-BE49-F238E27FC236}">
                  <a16:creationId xmlns:a16="http://schemas.microsoft.com/office/drawing/2014/main" id="{314FFA04-564D-AB76-EA91-7325761FFA1F}"/>
                </a:ext>
              </a:extLst>
            </p:cNvPr>
            <p:cNvSpPr/>
            <p:nvPr/>
          </p:nvSpPr>
          <p:spPr>
            <a:xfrm>
              <a:off x="5515429" y="-1554242"/>
              <a:ext cx="435421" cy="2128770"/>
            </a:xfrm>
            <a:custGeom>
              <a:avLst/>
              <a:gdLst>
                <a:gd name="connsiteX0" fmla="*/ 0 w 720756"/>
                <a:gd name="connsiteY0" fmla="*/ 0 h 3523773"/>
                <a:gd name="connsiteX1" fmla="*/ 720757 w 720756"/>
                <a:gd name="connsiteY1" fmla="*/ 0 h 3523773"/>
                <a:gd name="connsiteX2" fmla="*/ 720757 w 720756"/>
                <a:gd name="connsiteY2" fmla="*/ 3523774 h 3523773"/>
                <a:gd name="connsiteX3" fmla="*/ 0 w 720756"/>
                <a:gd name="connsiteY3" fmla="*/ 3523774 h 3523773"/>
              </a:gdLst>
              <a:ahLst/>
              <a:cxnLst>
                <a:cxn ang="0">
                  <a:pos x="connsiteX0" y="connsiteY0"/>
                </a:cxn>
                <a:cxn ang="0">
                  <a:pos x="connsiteX1" y="connsiteY1"/>
                </a:cxn>
                <a:cxn ang="0">
                  <a:pos x="connsiteX2" y="connsiteY2"/>
                </a:cxn>
                <a:cxn ang="0">
                  <a:pos x="connsiteX3" y="connsiteY3"/>
                </a:cxn>
              </a:cxnLst>
              <a:rect l="l" t="t" r="r" b="b"/>
              <a:pathLst>
                <a:path w="720756" h="3523773">
                  <a:moveTo>
                    <a:pt x="0" y="0"/>
                  </a:moveTo>
                  <a:lnTo>
                    <a:pt x="720757" y="0"/>
                  </a:lnTo>
                  <a:lnTo>
                    <a:pt x="720757" y="3523774"/>
                  </a:lnTo>
                  <a:lnTo>
                    <a:pt x="0" y="3523774"/>
                  </a:lnTo>
                  <a:close/>
                </a:path>
              </a:pathLst>
            </a:custGeom>
            <a:solidFill>
              <a:srgbClr val="FF0000"/>
            </a:solidFill>
            <a:ln w="9525" cap="flat">
              <a:noFill/>
              <a:prstDash val="solid"/>
              <a:miter/>
            </a:ln>
          </p:spPr>
          <p:txBody>
            <a:bodyPr rtlCol="0" anchor="ctr"/>
            <a:lstStyle/>
            <a:p>
              <a:endParaRPr lang="en-IN" sz="1350"/>
            </a:p>
          </p:txBody>
        </p:sp>
        <p:sp>
          <p:nvSpPr>
            <p:cNvPr id="9" name="Freeform: Shape 8">
              <a:extLst>
                <a:ext uri="{FF2B5EF4-FFF2-40B4-BE49-F238E27FC236}">
                  <a16:creationId xmlns:a16="http://schemas.microsoft.com/office/drawing/2014/main" id="{9E4795C6-81BD-493C-89F7-BEE348BAFBC0}"/>
                </a:ext>
              </a:extLst>
            </p:cNvPr>
            <p:cNvSpPr/>
            <p:nvPr/>
          </p:nvSpPr>
          <p:spPr>
            <a:xfrm>
              <a:off x="6241150" y="-1554242"/>
              <a:ext cx="435421" cy="2128770"/>
            </a:xfrm>
            <a:custGeom>
              <a:avLst/>
              <a:gdLst>
                <a:gd name="connsiteX0" fmla="*/ 0 w 720756"/>
                <a:gd name="connsiteY0" fmla="*/ 0 h 3523773"/>
                <a:gd name="connsiteX1" fmla="*/ 720757 w 720756"/>
                <a:gd name="connsiteY1" fmla="*/ 0 h 3523773"/>
                <a:gd name="connsiteX2" fmla="*/ 720757 w 720756"/>
                <a:gd name="connsiteY2" fmla="*/ 3523774 h 3523773"/>
                <a:gd name="connsiteX3" fmla="*/ 0 w 720756"/>
                <a:gd name="connsiteY3" fmla="*/ 3523774 h 3523773"/>
              </a:gdLst>
              <a:ahLst/>
              <a:cxnLst>
                <a:cxn ang="0">
                  <a:pos x="connsiteX0" y="connsiteY0"/>
                </a:cxn>
                <a:cxn ang="0">
                  <a:pos x="connsiteX1" y="connsiteY1"/>
                </a:cxn>
                <a:cxn ang="0">
                  <a:pos x="connsiteX2" y="connsiteY2"/>
                </a:cxn>
                <a:cxn ang="0">
                  <a:pos x="connsiteX3" y="connsiteY3"/>
                </a:cxn>
              </a:cxnLst>
              <a:rect l="l" t="t" r="r" b="b"/>
              <a:pathLst>
                <a:path w="720756" h="3523773">
                  <a:moveTo>
                    <a:pt x="0" y="0"/>
                  </a:moveTo>
                  <a:lnTo>
                    <a:pt x="720757" y="0"/>
                  </a:lnTo>
                  <a:lnTo>
                    <a:pt x="720757" y="3523774"/>
                  </a:lnTo>
                  <a:lnTo>
                    <a:pt x="0" y="3523774"/>
                  </a:lnTo>
                  <a:close/>
                </a:path>
              </a:pathLst>
            </a:custGeom>
            <a:solidFill>
              <a:srgbClr val="FF0000"/>
            </a:solidFill>
            <a:ln w="9525" cap="flat">
              <a:noFill/>
              <a:prstDash val="solid"/>
              <a:miter/>
            </a:ln>
          </p:spPr>
          <p:txBody>
            <a:bodyPr rtlCol="0" anchor="ctr"/>
            <a:lstStyle/>
            <a:p>
              <a:endParaRPr lang="en-IN" sz="1350"/>
            </a:p>
          </p:txBody>
        </p:sp>
        <p:sp>
          <p:nvSpPr>
            <p:cNvPr id="10" name="Freeform: Shape 9">
              <a:extLst>
                <a:ext uri="{FF2B5EF4-FFF2-40B4-BE49-F238E27FC236}">
                  <a16:creationId xmlns:a16="http://schemas.microsoft.com/office/drawing/2014/main" id="{44FA8D3B-E009-7A1C-9E48-9B31609490B2}"/>
                </a:ext>
              </a:extLst>
            </p:cNvPr>
            <p:cNvSpPr/>
            <p:nvPr/>
          </p:nvSpPr>
          <p:spPr>
            <a:xfrm>
              <a:off x="5515429" y="-1554242"/>
              <a:ext cx="1161142" cy="2128770"/>
            </a:xfrm>
            <a:custGeom>
              <a:avLst/>
              <a:gdLst>
                <a:gd name="connsiteX0" fmla="*/ 1922050 w 1922049"/>
                <a:gd name="connsiteY0" fmla="*/ 3523774 h 3523773"/>
                <a:gd name="connsiteX1" fmla="*/ 1201293 w 1922049"/>
                <a:gd name="connsiteY1" fmla="*/ 3523774 h 3523773"/>
                <a:gd name="connsiteX2" fmla="*/ 720757 w 1922049"/>
                <a:gd name="connsiteY2" fmla="*/ 2114264 h 3523773"/>
                <a:gd name="connsiteX3" fmla="*/ 0 w 1922049"/>
                <a:gd name="connsiteY3" fmla="*/ 0 h 3523773"/>
                <a:gd name="connsiteX4" fmla="*/ 720757 w 1922049"/>
                <a:gd name="connsiteY4" fmla="*/ 0 h 3523773"/>
                <a:gd name="connsiteX5" fmla="*/ 1201293 w 1922049"/>
                <a:gd name="connsiteY5" fmla="*/ 1409510 h 3523773"/>
                <a:gd name="connsiteX6" fmla="*/ 1922050 w 1922049"/>
                <a:gd name="connsiteY6" fmla="*/ 3523774 h 352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049" h="3523773">
                  <a:moveTo>
                    <a:pt x="1922050" y="3523774"/>
                  </a:moveTo>
                  <a:lnTo>
                    <a:pt x="1201293" y="3523774"/>
                  </a:lnTo>
                  <a:lnTo>
                    <a:pt x="720757" y="2114264"/>
                  </a:lnTo>
                  <a:lnTo>
                    <a:pt x="0" y="0"/>
                  </a:lnTo>
                  <a:lnTo>
                    <a:pt x="720757" y="0"/>
                  </a:lnTo>
                  <a:lnTo>
                    <a:pt x="1201293" y="1409510"/>
                  </a:lnTo>
                  <a:lnTo>
                    <a:pt x="1922050" y="3523774"/>
                  </a:lnTo>
                  <a:close/>
                </a:path>
              </a:pathLst>
            </a:custGeom>
            <a:solidFill>
              <a:srgbClr val="FF0000"/>
            </a:solidFill>
            <a:ln w="9525" cap="flat">
              <a:noFill/>
              <a:prstDash val="solid"/>
              <a:miter/>
            </a:ln>
            <a:effectLst>
              <a:outerShdw blurRad="431800" dist="304800" dir="2700000" algn="tl" rotWithShape="0">
                <a:prstClr val="black">
                  <a:alpha val="40000"/>
                </a:prstClr>
              </a:outerShdw>
            </a:effectLst>
          </p:spPr>
          <p:txBody>
            <a:bodyPr rtlCol="0" anchor="ctr"/>
            <a:lstStyle/>
            <a:p>
              <a:endParaRPr lang="en-IN" sz="1350"/>
            </a:p>
          </p:txBody>
        </p:sp>
      </p:grpSp>
      <p:pic>
        <p:nvPicPr>
          <p:cNvPr id="4" name="Picture 3">
            <a:extLst>
              <a:ext uri="{FF2B5EF4-FFF2-40B4-BE49-F238E27FC236}">
                <a16:creationId xmlns:a16="http://schemas.microsoft.com/office/drawing/2014/main" id="{F49C3DA0-744A-F3C2-DC0B-517C77048743}"/>
              </a:ext>
            </a:extLst>
          </p:cNvPr>
          <p:cNvPicPr>
            <a:picLocks noChangeAspect="1"/>
          </p:cNvPicPr>
          <p:nvPr/>
        </p:nvPicPr>
        <p:blipFill>
          <a:blip r:embed="rId3"/>
          <a:stretch>
            <a:fillRect/>
          </a:stretch>
        </p:blipFill>
        <p:spPr>
          <a:xfrm>
            <a:off x="325465" y="285507"/>
            <a:ext cx="5920352" cy="2257425"/>
          </a:xfrm>
          <a:prstGeom prst="rect">
            <a:avLst/>
          </a:prstGeom>
        </p:spPr>
      </p:pic>
      <p:pic>
        <p:nvPicPr>
          <p:cNvPr id="6" name="Picture 5">
            <a:extLst>
              <a:ext uri="{FF2B5EF4-FFF2-40B4-BE49-F238E27FC236}">
                <a16:creationId xmlns:a16="http://schemas.microsoft.com/office/drawing/2014/main" id="{DE0A61DD-BCAE-F3FC-931A-571C22150D17}"/>
              </a:ext>
            </a:extLst>
          </p:cNvPr>
          <p:cNvPicPr>
            <a:picLocks noChangeAspect="1"/>
          </p:cNvPicPr>
          <p:nvPr/>
        </p:nvPicPr>
        <p:blipFill>
          <a:blip r:embed="rId4"/>
          <a:stretch>
            <a:fillRect/>
          </a:stretch>
        </p:blipFill>
        <p:spPr>
          <a:xfrm>
            <a:off x="325466" y="2926913"/>
            <a:ext cx="5920352" cy="1924050"/>
          </a:xfrm>
          <a:prstGeom prst="rect">
            <a:avLst/>
          </a:prstGeom>
        </p:spPr>
      </p:pic>
      <p:pic>
        <p:nvPicPr>
          <p:cNvPr id="12" name="Picture 11">
            <a:extLst>
              <a:ext uri="{FF2B5EF4-FFF2-40B4-BE49-F238E27FC236}">
                <a16:creationId xmlns:a16="http://schemas.microsoft.com/office/drawing/2014/main" id="{67397DFF-4B0A-32BE-A041-3744B9E62EC6}"/>
              </a:ext>
            </a:extLst>
          </p:cNvPr>
          <p:cNvPicPr>
            <a:picLocks noChangeAspect="1"/>
          </p:cNvPicPr>
          <p:nvPr/>
        </p:nvPicPr>
        <p:blipFill>
          <a:blip r:embed="rId5"/>
          <a:stretch>
            <a:fillRect/>
          </a:stretch>
        </p:blipFill>
        <p:spPr>
          <a:xfrm>
            <a:off x="6362702" y="1836300"/>
            <a:ext cx="5683931" cy="4105275"/>
          </a:xfrm>
          <a:prstGeom prst="rect">
            <a:avLst/>
          </a:prstGeom>
        </p:spPr>
      </p:pic>
    </p:spTree>
    <p:extLst>
      <p:ext uri="{BB962C8B-B14F-4D97-AF65-F5344CB8AC3E}">
        <p14:creationId xmlns:p14="http://schemas.microsoft.com/office/powerpoint/2010/main" val="1827179713"/>
      </p:ext>
    </p:extLst>
  </p:cSld>
  <p:clrMapOvr>
    <a:masterClrMapping/>
  </p:clrMapOvr>
  <p:transition advTm="2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1545</TotalTime>
  <Words>511</Words>
  <Application>Microsoft Office PowerPoint</Application>
  <PresentationFormat>Widescreen</PresentationFormat>
  <Paragraphs>49</Paragraphs>
  <Slides>13</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13</vt:i4>
      </vt:variant>
      <vt:variant>
        <vt:lpstr>Custom Shows</vt:lpstr>
      </vt:variant>
      <vt:variant>
        <vt:i4>1</vt:i4>
      </vt:variant>
    </vt:vector>
  </HeadingPairs>
  <TitlesOfParts>
    <vt:vector size="21" baseType="lpstr">
      <vt:lpstr>Arial</vt:lpstr>
      <vt:lpstr>Calibri</vt:lpstr>
      <vt:lpstr>Calibri Light</vt:lpstr>
      <vt:lpstr>Inter</vt:lpstr>
      <vt:lpstr>Oswald (Headings)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 Show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yash pandey</dc:creator>
  <cp:lastModifiedBy>yash pandey</cp:lastModifiedBy>
  <cp:revision>1</cp:revision>
  <dcterms:created xsi:type="dcterms:W3CDTF">2024-02-23T07:06:38Z</dcterms:created>
  <dcterms:modified xsi:type="dcterms:W3CDTF">2024-02-24T08:52:27Z</dcterms:modified>
</cp:coreProperties>
</file>